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sldIdLst>
    <p:sldId id="339" r:id="rId3"/>
    <p:sldId id="1847" r:id="rId4"/>
    <p:sldId id="337" r:id="rId5"/>
    <p:sldId id="1848" r:id="rId6"/>
    <p:sldId id="1863" r:id="rId7"/>
    <p:sldId id="1858" r:id="rId8"/>
    <p:sldId id="1866" r:id="rId9"/>
    <p:sldId id="1867" r:id="rId10"/>
    <p:sldId id="1893" r:id="rId11"/>
    <p:sldId id="1859" r:id="rId12"/>
    <p:sldId id="1868" r:id="rId13"/>
    <p:sldId id="1869" r:id="rId14"/>
    <p:sldId id="1850" r:id="rId15"/>
    <p:sldId id="1870" r:id="rId16"/>
    <p:sldId id="1871" r:id="rId17"/>
    <p:sldId id="1892" r:id="rId18"/>
    <p:sldId id="1872" r:id="rId19"/>
    <p:sldId id="1873" r:id="rId20"/>
    <p:sldId id="1874" r:id="rId21"/>
    <p:sldId id="1875" r:id="rId22"/>
    <p:sldId id="1876" r:id="rId23"/>
    <p:sldId id="1877" r:id="rId24"/>
    <p:sldId id="1878" r:id="rId25"/>
    <p:sldId id="1879" r:id="rId26"/>
    <p:sldId id="1880" r:id="rId27"/>
    <p:sldId id="1881" r:id="rId28"/>
    <p:sldId id="1882" r:id="rId29"/>
    <p:sldId id="1883" r:id="rId30"/>
    <p:sldId id="1884" r:id="rId31"/>
    <p:sldId id="1885" r:id="rId32"/>
    <p:sldId id="1860" r:id="rId33"/>
    <p:sldId id="1886" r:id="rId34"/>
    <p:sldId id="1887" r:id="rId35"/>
    <p:sldId id="1888" r:id="rId36"/>
    <p:sldId id="1889" r:id="rId37"/>
    <p:sldId id="1861" r:id="rId38"/>
    <p:sldId id="1890" r:id="rId39"/>
    <p:sldId id="1862" r:id="rId40"/>
    <p:sldId id="1891" r:id="rId41"/>
    <p:sldId id="348" r:id="rId42"/>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42" userDrawn="1">
          <p15:clr>
            <a:srgbClr val="A4A3A4"/>
          </p15:clr>
        </p15:guide>
        <p15:guide id="3" orient="horz" pos="663" userDrawn="1">
          <p15:clr>
            <a:srgbClr val="A4A3A4"/>
          </p15:clr>
        </p15:guide>
        <p15:guide id="4" orient="horz" pos="935" userDrawn="1">
          <p15:clr>
            <a:srgbClr val="A4A3A4"/>
          </p15:clr>
        </p15:guide>
        <p15:guide id="5" orient="horz" pos="3929" userDrawn="1">
          <p15:clr>
            <a:srgbClr val="A4A3A4"/>
          </p15:clr>
        </p15:guide>
        <p15:guide id="6" orient="horz" pos="39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685B"/>
    <a:srgbClr val="8160EB"/>
    <a:srgbClr val="0081FF"/>
    <a:srgbClr val="4988EB"/>
    <a:srgbClr val="666666"/>
    <a:srgbClr val="66DDD5"/>
    <a:srgbClr val="DF2F43"/>
    <a:srgbClr val="202743"/>
    <a:srgbClr val="E85F87"/>
    <a:srgbClr val="1836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7" autoAdjust="0"/>
    <p:restoredTop sz="94660"/>
  </p:normalViewPr>
  <p:slideViewPr>
    <p:cSldViewPr snapToGrid="0">
      <p:cViewPr varScale="1">
        <p:scale>
          <a:sx n="109" d="100"/>
          <a:sy n="109" d="100"/>
        </p:scale>
        <p:origin x="45" y="186"/>
      </p:cViewPr>
      <p:guideLst>
        <p:guide pos="416"/>
        <p:guide pos="7242"/>
        <p:guide orient="horz" pos="663"/>
        <p:guide orient="horz" pos="935"/>
        <p:guide orient="horz" pos="3929"/>
        <p:guide orient="horz" pos="3906"/>
      </p:guideLst>
    </p:cSldViewPr>
  </p:slideViewPr>
  <p:notesTextViewPr>
    <p:cViewPr>
      <p:scale>
        <a:sx n="3" d="2"/>
        <a:sy n="3" d="2"/>
      </p:scale>
      <p:origin x="0" y="0"/>
    </p:cViewPr>
  </p:notesTextViewPr>
  <p:sorterViewPr>
    <p:cViewPr>
      <p:scale>
        <a:sx n="50" d="100"/>
        <a:sy n="50" d="100"/>
      </p:scale>
      <p:origin x="0" y="-34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o ziqiang" userId="f02064eb9b3fb07f" providerId="LiveId" clId="{73FDAB8E-0923-4098-B0CC-100910F48C09}"/>
    <pc:docChg chg="undo custSel addSld delSld modSld sldOrd">
      <pc:chgData name="liao ziqiang" userId="f02064eb9b3fb07f" providerId="LiveId" clId="{73FDAB8E-0923-4098-B0CC-100910F48C09}" dt="2024-06-21T23:49:24.952" v="1830" actId="14100"/>
      <pc:docMkLst>
        <pc:docMk/>
      </pc:docMkLst>
      <pc:sldChg chg="modTransition">
        <pc:chgData name="liao ziqiang" userId="f02064eb9b3fb07f" providerId="LiveId" clId="{73FDAB8E-0923-4098-B0CC-100910F48C09}" dt="2024-06-21T16:59:10.746" v="1797"/>
        <pc:sldMkLst>
          <pc:docMk/>
          <pc:sldMk cId="1949798349" sldId="337"/>
        </pc:sldMkLst>
      </pc:sldChg>
      <pc:sldChg chg="modSp mod modTransition">
        <pc:chgData name="liao ziqiang" userId="f02064eb9b3fb07f" providerId="LiveId" clId="{73FDAB8E-0923-4098-B0CC-100910F48C09}" dt="2024-06-21T16:59:10.746" v="1797"/>
        <pc:sldMkLst>
          <pc:docMk/>
          <pc:sldMk cId="1168468509" sldId="339"/>
        </pc:sldMkLst>
        <pc:spChg chg="mod">
          <ac:chgData name="liao ziqiang" userId="f02064eb9b3fb07f" providerId="LiveId" clId="{73FDAB8E-0923-4098-B0CC-100910F48C09}" dt="2024-06-21T13:53:06.689" v="92" actId="1076"/>
          <ac:spMkLst>
            <pc:docMk/>
            <pc:sldMk cId="1168468509" sldId="339"/>
            <ac:spMk id="4" creationId="{16741980-DA8F-4E9E-B450-4CDAE0D9C979}"/>
          </ac:spMkLst>
        </pc:spChg>
        <pc:spChg chg="mod">
          <ac:chgData name="liao ziqiang" userId="f02064eb9b3fb07f" providerId="LiveId" clId="{73FDAB8E-0923-4098-B0CC-100910F48C09}" dt="2024-06-21T13:53:58.997" v="158" actId="20577"/>
          <ac:spMkLst>
            <pc:docMk/>
            <pc:sldMk cId="1168468509" sldId="339"/>
            <ac:spMk id="5" creationId="{608083DB-23B9-6AC1-A2FD-FCC86125619B}"/>
          </ac:spMkLst>
        </pc:spChg>
      </pc:sldChg>
      <pc:sldChg chg="modTransition">
        <pc:chgData name="liao ziqiang" userId="f02064eb9b3fb07f" providerId="LiveId" clId="{73FDAB8E-0923-4098-B0CC-100910F48C09}" dt="2024-06-21T16:59:10.746" v="1797"/>
        <pc:sldMkLst>
          <pc:docMk/>
          <pc:sldMk cId="922352060" sldId="348"/>
        </pc:sldMkLst>
      </pc:sldChg>
      <pc:sldChg chg="modSp mod modTransition">
        <pc:chgData name="liao ziqiang" userId="f02064eb9b3fb07f" providerId="LiveId" clId="{73FDAB8E-0923-4098-B0CC-100910F48C09}" dt="2024-06-21T16:59:10.746" v="1797"/>
        <pc:sldMkLst>
          <pc:docMk/>
          <pc:sldMk cId="4200778713" sldId="1847"/>
        </pc:sldMkLst>
        <pc:spChg chg="mod">
          <ac:chgData name="liao ziqiang" userId="f02064eb9b3fb07f" providerId="LiveId" clId="{73FDAB8E-0923-4098-B0CC-100910F48C09}" dt="2024-06-21T16:17:34.624" v="1699" actId="1076"/>
          <ac:spMkLst>
            <pc:docMk/>
            <pc:sldMk cId="4200778713" sldId="1847"/>
            <ac:spMk id="4" creationId="{98F91D9E-994D-8BA4-5758-B84138FEBB77}"/>
          </ac:spMkLst>
        </pc:spChg>
        <pc:spChg chg="mod">
          <ac:chgData name="liao ziqiang" userId="f02064eb9b3fb07f" providerId="LiveId" clId="{73FDAB8E-0923-4098-B0CC-100910F48C09}" dt="2024-06-21T16:17:51.479" v="1704" actId="1076"/>
          <ac:spMkLst>
            <pc:docMk/>
            <pc:sldMk cId="4200778713" sldId="1847"/>
            <ac:spMk id="5" creationId="{CEF230BC-F1E2-D712-0DAC-93651EE29B3E}"/>
          </ac:spMkLst>
        </pc:spChg>
        <pc:spChg chg="mod">
          <ac:chgData name="liao ziqiang" userId="f02064eb9b3fb07f" providerId="LiveId" clId="{73FDAB8E-0923-4098-B0CC-100910F48C09}" dt="2024-06-21T16:18:14.576" v="1708" actId="403"/>
          <ac:spMkLst>
            <pc:docMk/>
            <pc:sldMk cId="4200778713" sldId="1847"/>
            <ac:spMk id="6" creationId="{B0CC44F7-F7CF-338F-9187-A43DCCC4ECCF}"/>
          </ac:spMkLst>
        </pc:spChg>
        <pc:spChg chg="mod">
          <ac:chgData name="liao ziqiang" userId="f02064eb9b3fb07f" providerId="LiveId" clId="{73FDAB8E-0923-4098-B0CC-100910F48C09}" dt="2024-06-21T16:18:24.629" v="1709"/>
          <ac:spMkLst>
            <pc:docMk/>
            <pc:sldMk cId="4200778713" sldId="1847"/>
            <ac:spMk id="7" creationId="{A013B568-BA12-1EC6-FB86-ED13D09004C2}"/>
          </ac:spMkLst>
        </pc:spChg>
      </pc:sldChg>
      <pc:sldChg chg="addSp delSp modSp mod modTransition">
        <pc:chgData name="liao ziqiang" userId="f02064eb9b3fb07f" providerId="LiveId" clId="{73FDAB8E-0923-4098-B0CC-100910F48C09}" dt="2024-06-21T16:59:10.746" v="1797"/>
        <pc:sldMkLst>
          <pc:docMk/>
          <pc:sldMk cId="4176229361" sldId="1848"/>
        </pc:sldMkLst>
        <pc:spChg chg="mod">
          <ac:chgData name="liao ziqiang" userId="f02064eb9b3fb07f" providerId="LiveId" clId="{73FDAB8E-0923-4098-B0CC-100910F48C09}" dt="2024-06-21T16:19:34.949" v="1732" actId="20577"/>
          <ac:spMkLst>
            <pc:docMk/>
            <pc:sldMk cId="4176229361" sldId="1848"/>
            <ac:spMk id="4" creationId="{E0E1B2CB-B8DB-2C3C-CDBA-8B3AF169C1A0}"/>
          </ac:spMkLst>
        </pc:spChg>
        <pc:spChg chg="add mod">
          <ac:chgData name="liao ziqiang" userId="f02064eb9b3fb07f" providerId="LiveId" clId="{73FDAB8E-0923-4098-B0CC-100910F48C09}" dt="2024-06-21T13:57:01.729" v="198" actId="1035"/>
          <ac:spMkLst>
            <pc:docMk/>
            <pc:sldMk cId="4176229361" sldId="1848"/>
            <ac:spMk id="15" creationId="{ADBC872F-D709-46B2-94A6-6FA28963782D}"/>
          </ac:spMkLst>
        </pc:spChg>
        <pc:spChg chg="del">
          <ac:chgData name="liao ziqiang" userId="f02064eb9b3fb07f" providerId="LiveId" clId="{73FDAB8E-0923-4098-B0CC-100910F48C09}" dt="2024-06-21T13:55:42.965" v="162" actId="478"/>
          <ac:spMkLst>
            <pc:docMk/>
            <pc:sldMk cId="4176229361" sldId="1848"/>
            <ac:spMk id="16" creationId="{1B2C7492-85E1-BE9B-11C3-AD70778A095D}"/>
          </ac:spMkLst>
        </pc:spChg>
        <pc:grpChg chg="del">
          <ac:chgData name="liao ziqiang" userId="f02064eb9b3fb07f" providerId="LiveId" clId="{73FDAB8E-0923-4098-B0CC-100910F48C09}" dt="2024-06-21T13:55:42.965" v="162" actId="478"/>
          <ac:grpSpMkLst>
            <pc:docMk/>
            <pc:sldMk cId="4176229361" sldId="1848"/>
            <ac:grpSpMk id="12" creationId="{273EBD2D-DBB6-0193-ACE7-AEBCE36702DC}"/>
          </ac:grpSpMkLst>
        </pc:grpChg>
        <pc:grpChg chg="del">
          <ac:chgData name="liao ziqiang" userId="f02064eb9b3fb07f" providerId="LiveId" clId="{73FDAB8E-0923-4098-B0CC-100910F48C09}" dt="2024-06-21T13:55:42.965" v="162" actId="478"/>
          <ac:grpSpMkLst>
            <pc:docMk/>
            <pc:sldMk cId="4176229361" sldId="1848"/>
            <ac:grpSpMk id="13" creationId="{CED39F4F-B4AA-4D9F-3BA8-78062DCBD54F}"/>
          </ac:grpSpMkLst>
        </pc:grpChg>
        <pc:grpChg chg="del">
          <ac:chgData name="liao ziqiang" userId="f02064eb9b3fb07f" providerId="LiveId" clId="{73FDAB8E-0923-4098-B0CC-100910F48C09}" dt="2024-06-21T13:55:42.965" v="162" actId="478"/>
          <ac:grpSpMkLst>
            <pc:docMk/>
            <pc:sldMk cId="4176229361" sldId="1848"/>
            <ac:grpSpMk id="14" creationId="{CC0C79A7-CDF9-7F50-0511-ABE9667AEDFD}"/>
          </ac:grpSpMkLst>
        </pc:grpChg>
      </pc:sldChg>
      <pc:sldChg chg="del modTransition">
        <pc:chgData name="liao ziqiang" userId="f02064eb9b3fb07f" providerId="LiveId" clId="{73FDAB8E-0923-4098-B0CC-100910F48C09}" dt="2024-06-21T15:49:55.572" v="1622" actId="47"/>
        <pc:sldMkLst>
          <pc:docMk/>
          <pc:sldMk cId="4255177358" sldId="1849"/>
        </pc:sldMkLst>
      </pc:sldChg>
      <pc:sldChg chg="addSp delSp modSp mod modTransition">
        <pc:chgData name="liao ziqiang" userId="f02064eb9b3fb07f" providerId="LiveId" clId="{73FDAB8E-0923-4098-B0CC-100910F48C09}" dt="2024-06-21T16:59:10.746" v="1797"/>
        <pc:sldMkLst>
          <pc:docMk/>
          <pc:sldMk cId="3526612451" sldId="1850"/>
        </pc:sldMkLst>
        <pc:spChg chg="del">
          <ac:chgData name="liao ziqiang" userId="f02064eb9b3fb07f" providerId="LiveId" clId="{73FDAB8E-0923-4098-B0CC-100910F48C09}" dt="2024-06-21T14:18:56.268" v="622" actId="478"/>
          <ac:spMkLst>
            <pc:docMk/>
            <pc:sldMk cId="3526612451" sldId="1850"/>
            <ac:spMk id="2" creationId="{08F13C3A-1661-FEB8-1D9E-2B77CFD7DD56}"/>
          </ac:spMkLst>
        </pc:spChg>
        <pc:spChg chg="add del mod">
          <ac:chgData name="liao ziqiang" userId="f02064eb9b3fb07f" providerId="LiveId" clId="{73FDAB8E-0923-4098-B0CC-100910F48C09}" dt="2024-06-21T14:18:58.266" v="623" actId="478"/>
          <ac:spMkLst>
            <pc:docMk/>
            <pc:sldMk cId="3526612451" sldId="1850"/>
            <ac:spMk id="4" creationId="{8383E344-74F0-46A9-85BC-1C492BA2B9EA}"/>
          </ac:spMkLst>
        </pc:spChg>
        <pc:spChg chg="add mod">
          <ac:chgData name="liao ziqiang" userId="f02064eb9b3fb07f" providerId="LiveId" clId="{73FDAB8E-0923-4098-B0CC-100910F48C09}" dt="2024-06-21T14:18:58.556" v="624"/>
          <ac:spMkLst>
            <pc:docMk/>
            <pc:sldMk cId="3526612451" sldId="1850"/>
            <ac:spMk id="6" creationId="{6BC99787-977D-4CB3-9E18-5614895D4676}"/>
          </ac:spMkLst>
        </pc:spChg>
        <pc:spChg chg="add del">
          <ac:chgData name="liao ziqiang" userId="f02064eb9b3fb07f" providerId="LiveId" clId="{73FDAB8E-0923-4098-B0CC-100910F48C09}" dt="2024-06-21T14:19:12.030" v="627" actId="478"/>
          <ac:spMkLst>
            <pc:docMk/>
            <pc:sldMk cId="3526612451" sldId="1850"/>
            <ac:spMk id="7" creationId="{65F7B422-D490-B7BD-ACE4-0E7F7B8A10EF}"/>
          </ac:spMkLst>
        </pc:spChg>
        <pc:spChg chg="add mod">
          <ac:chgData name="liao ziqiang" userId="f02064eb9b3fb07f" providerId="LiveId" clId="{73FDAB8E-0923-4098-B0CC-100910F48C09}" dt="2024-06-21T14:24:28.569" v="716" actId="20577"/>
          <ac:spMkLst>
            <pc:docMk/>
            <pc:sldMk cId="3526612451" sldId="1850"/>
            <ac:spMk id="11" creationId="{1FE5695A-C350-4C4A-A477-03ADDA578D3E}"/>
          </ac:spMkLst>
        </pc:spChg>
        <pc:spChg chg="add mod">
          <ac:chgData name="liao ziqiang" userId="f02064eb9b3fb07f" providerId="LiveId" clId="{73FDAB8E-0923-4098-B0CC-100910F48C09}" dt="2024-06-21T14:24:31.859" v="722" actId="20577"/>
          <ac:spMkLst>
            <pc:docMk/>
            <pc:sldMk cId="3526612451" sldId="1850"/>
            <ac:spMk id="14" creationId="{8520C10B-667A-4157-9B35-3F24B769CDD3}"/>
          </ac:spMkLst>
        </pc:spChg>
        <pc:spChg chg="add mod">
          <ac:chgData name="liao ziqiang" userId="f02064eb9b3fb07f" providerId="LiveId" clId="{73FDAB8E-0923-4098-B0CC-100910F48C09}" dt="2024-06-21T15:03:58.286" v="1009"/>
          <ac:spMkLst>
            <pc:docMk/>
            <pc:sldMk cId="3526612451" sldId="1850"/>
            <ac:spMk id="17" creationId="{C46BD837-2D79-4C4D-9AA6-CFF7729265E6}"/>
          </ac:spMkLst>
        </pc:spChg>
        <pc:picChg chg="add mod">
          <ac:chgData name="liao ziqiang" userId="f02064eb9b3fb07f" providerId="LiveId" clId="{73FDAB8E-0923-4098-B0CC-100910F48C09}" dt="2024-06-21T14:21:55.999" v="667" actId="1076"/>
          <ac:picMkLst>
            <pc:docMk/>
            <pc:sldMk cId="3526612451" sldId="1850"/>
            <ac:picMk id="12" creationId="{29B49C56-8C99-49CF-A291-C6132749A470}"/>
          </ac:picMkLst>
        </pc:picChg>
        <pc:picChg chg="add mod">
          <ac:chgData name="liao ziqiang" userId="f02064eb9b3fb07f" providerId="LiveId" clId="{73FDAB8E-0923-4098-B0CC-100910F48C09}" dt="2024-06-21T14:23:33.956" v="699" actId="1076"/>
          <ac:picMkLst>
            <pc:docMk/>
            <pc:sldMk cId="3526612451" sldId="1850"/>
            <ac:picMk id="16" creationId="{4C6DCADA-A2D2-4E34-9164-B09C6AA92544}"/>
          </ac:picMkLst>
        </pc:picChg>
        <pc:cxnChg chg="add mod">
          <ac:chgData name="liao ziqiang" userId="f02064eb9b3fb07f" providerId="LiveId" clId="{73FDAB8E-0923-4098-B0CC-100910F48C09}" dt="2024-06-21T14:19:43.812" v="641" actId="1036"/>
          <ac:cxnSpMkLst>
            <pc:docMk/>
            <pc:sldMk cId="3526612451" sldId="1850"/>
            <ac:cxnSpMk id="8" creationId="{08C92B9D-D9FC-44DF-A3E9-AD76C75500B9}"/>
          </ac:cxnSpMkLst>
        </pc:cxnChg>
      </pc:sldChg>
      <pc:sldChg chg="del modTransition">
        <pc:chgData name="liao ziqiang" userId="f02064eb9b3fb07f" providerId="LiveId" clId="{73FDAB8E-0923-4098-B0CC-100910F48C09}" dt="2024-06-21T15:49:36.526" v="1612" actId="47"/>
        <pc:sldMkLst>
          <pc:docMk/>
          <pc:sldMk cId="2700083214" sldId="1851"/>
        </pc:sldMkLst>
      </pc:sldChg>
      <pc:sldChg chg="del modTransition">
        <pc:chgData name="liao ziqiang" userId="f02064eb9b3fb07f" providerId="LiveId" clId="{73FDAB8E-0923-4098-B0CC-100910F48C09}" dt="2024-06-21T15:49:37.860" v="1614" actId="47"/>
        <pc:sldMkLst>
          <pc:docMk/>
          <pc:sldMk cId="4257243645" sldId="1852"/>
        </pc:sldMkLst>
      </pc:sldChg>
      <pc:sldChg chg="del modTransition">
        <pc:chgData name="liao ziqiang" userId="f02064eb9b3fb07f" providerId="LiveId" clId="{73FDAB8E-0923-4098-B0CC-100910F48C09}" dt="2024-06-21T15:49:38.340" v="1615" actId="47"/>
        <pc:sldMkLst>
          <pc:docMk/>
          <pc:sldMk cId="2520309645" sldId="1853"/>
        </pc:sldMkLst>
      </pc:sldChg>
      <pc:sldChg chg="del modTransition">
        <pc:chgData name="liao ziqiang" userId="f02064eb9b3fb07f" providerId="LiveId" clId="{73FDAB8E-0923-4098-B0CC-100910F48C09}" dt="2024-06-21T15:49:38.757" v="1616" actId="47"/>
        <pc:sldMkLst>
          <pc:docMk/>
          <pc:sldMk cId="4027010207" sldId="1854"/>
        </pc:sldMkLst>
      </pc:sldChg>
      <pc:sldChg chg="del modTransition">
        <pc:chgData name="liao ziqiang" userId="f02064eb9b3fb07f" providerId="LiveId" clId="{73FDAB8E-0923-4098-B0CC-100910F48C09}" dt="2024-06-21T15:49:39.139" v="1617" actId="47"/>
        <pc:sldMkLst>
          <pc:docMk/>
          <pc:sldMk cId="3315005753" sldId="1855"/>
        </pc:sldMkLst>
      </pc:sldChg>
      <pc:sldChg chg="del modTransition">
        <pc:chgData name="liao ziqiang" userId="f02064eb9b3fb07f" providerId="LiveId" clId="{73FDAB8E-0923-4098-B0CC-100910F48C09}" dt="2024-06-21T15:49:47.197" v="1621" actId="47"/>
        <pc:sldMkLst>
          <pc:docMk/>
          <pc:sldMk cId="3690148308" sldId="1856"/>
        </pc:sldMkLst>
      </pc:sldChg>
      <pc:sldChg chg="add del modTransition">
        <pc:chgData name="liao ziqiang" userId="f02064eb9b3fb07f" providerId="LiveId" clId="{73FDAB8E-0923-4098-B0CC-100910F48C09}" dt="2024-06-21T15:49:46.070" v="1620" actId="47"/>
        <pc:sldMkLst>
          <pc:docMk/>
          <pc:sldMk cId="2836776315" sldId="1857"/>
        </pc:sldMkLst>
      </pc:sldChg>
      <pc:sldChg chg="modSp mod modTransition">
        <pc:chgData name="liao ziqiang" userId="f02064eb9b3fb07f" providerId="LiveId" clId="{73FDAB8E-0923-4098-B0CC-100910F48C09}" dt="2024-06-21T16:59:10.746" v="1797"/>
        <pc:sldMkLst>
          <pc:docMk/>
          <pc:sldMk cId="1006905526" sldId="1858"/>
        </pc:sldMkLst>
        <pc:spChg chg="mod">
          <ac:chgData name="liao ziqiang" userId="f02064eb9b3fb07f" providerId="LiveId" clId="{73FDAB8E-0923-4098-B0CC-100910F48C09}" dt="2024-06-21T13:58:18.835" v="207" actId="404"/>
          <ac:spMkLst>
            <pc:docMk/>
            <pc:sldMk cId="1006905526" sldId="1858"/>
            <ac:spMk id="24" creationId="{C2E54D50-30EE-4B38-BA79-F0DAE5EF3532}"/>
          </ac:spMkLst>
        </pc:spChg>
      </pc:sldChg>
      <pc:sldChg chg="modSp mod modTransition">
        <pc:chgData name="liao ziqiang" userId="f02064eb9b3fb07f" providerId="LiveId" clId="{73FDAB8E-0923-4098-B0CC-100910F48C09}" dt="2024-06-21T16:59:10.746" v="1797"/>
        <pc:sldMkLst>
          <pc:docMk/>
          <pc:sldMk cId="3089082385" sldId="1859"/>
        </pc:sldMkLst>
        <pc:spChg chg="mod">
          <ac:chgData name="liao ziqiang" userId="f02064eb9b3fb07f" providerId="LiveId" clId="{73FDAB8E-0923-4098-B0CC-100910F48C09}" dt="2024-06-21T14:07:04.819" v="446" actId="404"/>
          <ac:spMkLst>
            <pc:docMk/>
            <pc:sldMk cId="3089082385" sldId="1859"/>
            <ac:spMk id="24" creationId="{C2E54D50-30EE-4B38-BA79-F0DAE5EF3532}"/>
          </ac:spMkLst>
        </pc:spChg>
      </pc:sldChg>
      <pc:sldChg chg="modSp mod modTransition">
        <pc:chgData name="liao ziqiang" userId="f02064eb9b3fb07f" providerId="LiveId" clId="{73FDAB8E-0923-4098-B0CC-100910F48C09}" dt="2024-06-21T16:59:10.746" v="1797"/>
        <pc:sldMkLst>
          <pc:docMk/>
          <pc:sldMk cId="91254273" sldId="1860"/>
        </pc:sldMkLst>
        <pc:spChg chg="mod">
          <ac:chgData name="liao ziqiang" userId="f02064eb9b3fb07f" providerId="LiveId" clId="{73FDAB8E-0923-4098-B0CC-100910F48C09}" dt="2024-06-21T15:37:07.062" v="1457"/>
          <ac:spMkLst>
            <pc:docMk/>
            <pc:sldMk cId="91254273" sldId="1860"/>
            <ac:spMk id="24" creationId="{C2E54D50-30EE-4B38-BA79-F0DAE5EF3532}"/>
          </ac:spMkLst>
        </pc:spChg>
      </pc:sldChg>
      <pc:sldChg chg="addSp delSp modSp mod modTransition">
        <pc:chgData name="liao ziqiang" userId="f02064eb9b3fb07f" providerId="LiveId" clId="{73FDAB8E-0923-4098-B0CC-100910F48C09}" dt="2024-06-21T16:59:10.746" v="1797"/>
        <pc:sldMkLst>
          <pc:docMk/>
          <pc:sldMk cId="4145063983" sldId="1861"/>
        </pc:sldMkLst>
        <pc:spChg chg="add del">
          <ac:chgData name="liao ziqiang" userId="f02064eb9b3fb07f" providerId="LiveId" clId="{73FDAB8E-0923-4098-B0CC-100910F48C09}" dt="2024-06-21T15:59:19.225" v="1624" actId="22"/>
          <ac:spMkLst>
            <pc:docMk/>
            <pc:sldMk cId="4145063983" sldId="1861"/>
            <ac:spMk id="5" creationId="{2ADA0C1F-CD94-4609-A393-857C0C3E2AB6}"/>
          </ac:spMkLst>
        </pc:spChg>
        <pc:spChg chg="mod">
          <ac:chgData name="liao ziqiang" userId="f02064eb9b3fb07f" providerId="LiveId" clId="{73FDAB8E-0923-4098-B0CC-100910F48C09}" dt="2024-06-21T16:00:03.391" v="1645" actId="404"/>
          <ac:spMkLst>
            <pc:docMk/>
            <pc:sldMk cId="4145063983" sldId="1861"/>
            <ac:spMk id="24" creationId="{C2E54D50-30EE-4B38-BA79-F0DAE5EF3532}"/>
          </ac:spMkLst>
        </pc:spChg>
      </pc:sldChg>
      <pc:sldChg chg="modTransition">
        <pc:chgData name="liao ziqiang" userId="f02064eb9b3fb07f" providerId="LiveId" clId="{73FDAB8E-0923-4098-B0CC-100910F48C09}" dt="2024-06-21T16:59:10.746" v="1797"/>
        <pc:sldMkLst>
          <pc:docMk/>
          <pc:sldMk cId="3843290443" sldId="1862"/>
        </pc:sldMkLst>
      </pc:sldChg>
      <pc:sldChg chg="addSp delSp modSp mod modTransition">
        <pc:chgData name="liao ziqiang" userId="f02064eb9b3fb07f" providerId="LiveId" clId="{73FDAB8E-0923-4098-B0CC-100910F48C09}" dt="2024-06-21T16:59:10.746" v="1797"/>
        <pc:sldMkLst>
          <pc:docMk/>
          <pc:sldMk cId="832482034" sldId="1863"/>
        </pc:sldMkLst>
        <pc:picChg chg="del">
          <ac:chgData name="liao ziqiang" userId="f02064eb9b3fb07f" providerId="LiveId" clId="{73FDAB8E-0923-4098-B0CC-100910F48C09}" dt="2024-06-21T13:57:13.064" v="199" actId="478"/>
          <ac:picMkLst>
            <pc:docMk/>
            <pc:sldMk cId="832482034" sldId="1863"/>
            <ac:picMk id="4" creationId="{C25C73D9-3DF5-1BF1-7C86-56DD57251008}"/>
          </ac:picMkLst>
        </pc:picChg>
        <pc:picChg chg="add mod">
          <ac:chgData name="liao ziqiang" userId="f02064eb9b3fb07f" providerId="LiveId" clId="{73FDAB8E-0923-4098-B0CC-100910F48C09}" dt="2024-06-21T13:57:44.647" v="205" actId="1076"/>
          <ac:picMkLst>
            <pc:docMk/>
            <pc:sldMk cId="832482034" sldId="1863"/>
            <ac:picMk id="5" creationId="{48BAF9E2-1FD2-4B11-8AD0-58C4ACF939B9}"/>
          </ac:picMkLst>
        </pc:picChg>
      </pc:sldChg>
      <pc:sldChg chg="del modTransition">
        <pc:chgData name="liao ziqiang" userId="f02064eb9b3fb07f" providerId="LiveId" clId="{73FDAB8E-0923-4098-B0CC-100910F48C09}" dt="2024-06-21T15:49:37.342" v="1613" actId="47"/>
        <pc:sldMkLst>
          <pc:docMk/>
          <pc:sldMk cId="935356387" sldId="1864"/>
        </pc:sldMkLst>
      </pc:sldChg>
      <pc:sldChg chg="del modTransition">
        <pc:chgData name="liao ziqiang" userId="f02064eb9b3fb07f" providerId="LiveId" clId="{73FDAB8E-0923-4098-B0CC-100910F48C09}" dt="2024-06-21T15:37:02.155" v="1454" actId="47"/>
        <pc:sldMkLst>
          <pc:docMk/>
          <pc:sldMk cId="968418357" sldId="1865"/>
        </pc:sldMkLst>
      </pc:sldChg>
      <pc:sldChg chg="new del">
        <pc:chgData name="liao ziqiang" userId="f02064eb9b3fb07f" providerId="LiveId" clId="{73FDAB8E-0923-4098-B0CC-100910F48C09}" dt="2024-06-21T13:58:29.354" v="209" actId="680"/>
        <pc:sldMkLst>
          <pc:docMk/>
          <pc:sldMk cId="2755675772" sldId="1866"/>
        </pc:sldMkLst>
      </pc:sldChg>
      <pc:sldChg chg="addSp delSp modSp new mod ord modTransition">
        <pc:chgData name="liao ziqiang" userId="f02064eb9b3fb07f" providerId="LiveId" clId="{73FDAB8E-0923-4098-B0CC-100910F48C09}" dt="2024-06-21T16:59:10.746" v="1797"/>
        <pc:sldMkLst>
          <pc:docMk/>
          <pc:sldMk cId="3818042044" sldId="1866"/>
        </pc:sldMkLst>
        <pc:spChg chg="mod">
          <ac:chgData name="liao ziqiang" userId="f02064eb9b3fb07f" providerId="LiveId" clId="{73FDAB8E-0923-4098-B0CC-100910F48C09}" dt="2024-06-21T14:02:50.407" v="417" actId="1076"/>
          <ac:spMkLst>
            <pc:docMk/>
            <pc:sldMk cId="3818042044" sldId="1866"/>
            <ac:spMk id="2" creationId="{5E4AF238-23AD-41AC-B109-A5315970E939}"/>
          </ac:spMkLst>
        </pc:spChg>
        <pc:spChg chg="add del">
          <ac:chgData name="liao ziqiang" userId="f02064eb9b3fb07f" providerId="LiveId" clId="{73FDAB8E-0923-4098-B0CC-100910F48C09}" dt="2024-06-21T13:58:40.970" v="214" actId="22"/>
          <ac:spMkLst>
            <pc:docMk/>
            <pc:sldMk cId="3818042044" sldId="1866"/>
            <ac:spMk id="4" creationId="{8681B2F8-2E54-4ADA-9B15-98506B587EA3}"/>
          </ac:spMkLst>
        </pc:spChg>
        <pc:spChg chg="mod">
          <ac:chgData name="liao ziqiang" userId="f02064eb9b3fb07f" providerId="LiveId" clId="{73FDAB8E-0923-4098-B0CC-100910F48C09}" dt="2024-06-21T13:58:47.176" v="215"/>
          <ac:spMkLst>
            <pc:docMk/>
            <pc:sldMk cId="3818042044" sldId="1866"/>
            <ac:spMk id="6" creationId="{F02D7B28-4AE5-4337-B1C4-8CCA3E648E5E}"/>
          </ac:spMkLst>
        </pc:spChg>
        <pc:spChg chg="mod">
          <ac:chgData name="liao ziqiang" userId="f02064eb9b3fb07f" providerId="LiveId" clId="{73FDAB8E-0923-4098-B0CC-100910F48C09}" dt="2024-06-21T14:00:07.347" v="247" actId="1076"/>
          <ac:spMkLst>
            <pc:docMk/>
            <pc:sldMk cId="3818042044" sldId="1866"/>
            <ac:spMk id="7" creationId="{595D1747-C55E-4188-BEB1-704F8E67CBF5}"/>
          </ac:spMkLst>
        </pc:spChg>
        <pc:spChg chg="mod">
          <ac:chgData name="liao ziqiang" userId="f02064eb9b3fb07f" providerId="LiveId" clId="{73FDAB8E-0923-4098-B0CC-100910F48C09}" dt="2024-06-21T14:01:54.795" v="319" actId="1076"/>
          <ac:spMkLst>
            <pc:docMk/>
            <pc:sldMk cId="3818042044" sldId="1866"/>
            <ac:spMk id="9" creationId="{897D2841-6144-4C2A-B0AB-E07D023CF5C7}"/>
          </ac:spMkLst>
        </pc:spChg>
        <pc:spChg chg="mod">
          <ac:chgData name="liao ziqiang" userId="f02064eb9b3fb07f" providerId="LiveId" clId="{73FDAB8E-0923-4098-B0CC-100910F48C09}" dt="2024-06-21T14:02:07.544" v="320" actId="1076"/>
          <ac:spMkLst>
            <pc:docMk/>
            <pc:sldMk cId="3818042044" sldId="1866"/>
            <ac:spMk id="10" creationId="{F9F75B84-6417-4D6E-BF99-F48F2482D75B}"/>
          </ac:spMkLst>
        </pc:spChg>
        <pc:spChg chg="add del mod">
          <ac:chgData name="liao ziqiang" userId="f02064eb9b3fb07f" providerId="LiveId" clId="{73FDAB8E-0923-4098-B0CC-100910F48C09}" dt="2024-06-21T13:58:53.635" v="218" actId="478"/>
          <ac:spMkLst>
            <pc:docMk/>
            <pc:sldMk cId="3818042044" sldId="1866"/>
            <ac:spMk id="11" creationId="{52135610-73EF-41A8-BA36-65959238C77C}"/>
          </ac:spMkLst>
        </pc:spChg>
        <pc:spChg chg="add del mod">
          <ac:chgData name="liao ziqiang" userId="f02064eb9b3fb07f" providerId="LiveId" clId="{73FDAB8E-0923-4098-B0CC-100910F48C09}" dt="2024-06-21T13:58:53.635" v="218" actId="478"/>
          <ac:spMkLst>
            <pc:docMk/>
            <pc:sldMk cId="3818042044" sldId="1866"/>
            <ac:spMk id="12" creationId="{A72B9D5A-F576-49D5-8DD6-CBFFDC52CF73}"/>
          </ac:spMkLst>
        </pc:spChg>
        <pc:spChg chg="add del mod">
          <ac:chgData name="liao ziqiang" userId="f02064eb9b3fb07f" providerId="LiveId" clId="{73FDAB8E-0923-4098-B0CC-100910F48C09}" dt="2024-06-21T13:58:53.635" v="218" actId="478"/>
          <ac:spMkLst>
            <pc:docMk/>
            <pc:sldMk cId="3818042044" sldId="1866"/>
            <ac:spMk id="13" creationId="{D3DE8795-DB3A-4F98-9F72-7EA97C331167}"/>
          </ac:spMkLst>
        </pc:spChg>
        <pc:spChg chg="add del mod">
          <ac:chgData name="liao ziqiang" userId="f02064eb9b3fb07f" providerId="LiveId" clId="{73FDAB8E-0923-4098-B0CC-100910F48C09}" dt="2024-06-21T13:58:56.436" v="219" actId="478"/>
          <ac:spMkLst>
            <pc:docMk/>
            <pc:sldMk cId="3818042044" sldId="1866"/>
            <ac:spMk id="15" creationId="{D7D815FC-7325-4021-AECB-378D34C253F0}"/>
          </ac:spMkLst>
        </pc:spChg>
        <pc:spChg chg="add del mod">
          <ac:chgData name="liao ziqiang" userId="f02064eb9b3fb07f" providerId="LiveId" clId="{73FDAB8E-0923-4098-B0CC-100910F48C09}" dt="2024-06-21T13:58:56.436" v="219" actId="478"/>
          <ac:spMkLst>
            <pc:docMk/>
            <pc:sldMk cId="3818042044" sldId="1866"/>
            <ac:spMk id="16" creationId="{772DD11F-195E-4D6E-90A6-B3F40283AE49}"/>
          </ac:spMkLst>
        </pc:spChg>
        <pc:spChg chg="add mod">
          <ac:chgData name="liao ziqiang" userId="f02064eb9b3fb07f" providerId="LiveId" clId="{73FDAB8E-0923-4098-B0CC-100910F48C09}" dt="2024-06-21T14:02:34.995" v="409" actId="1076"/>
          <ac:spMkLst>
            <pc:docMk/>
            <pc:sldMk cId="3818042044" sldId="1866"/>
            <ac:spMk id="19" creationId="{9DC158A5-5B33-4C23-BFD8-E1A7049A6D07}"/>
          </ac:spMkLst>
        </pc:spChg>
        <pc:spChg chg="add mod">
          <ac:chgData name="liao ziqiang" userId="f02064eb9b3fb07f" providerId="LiveId" clId="{73FDAB8E-0923-4098-B0CC-100910F48C09}" dt="2024-06-21T14:02:26.525" v="393" actId="1036"/>
          <ac:spMkLst>
            <pc:docMk/>
            <pc:sldMk cId="3818042044" sldId="1866"/>
            <ac:spMk id="21" creationId="{3433475A-172A-4F6E-B13F-4FF76206AD8D}"/>
          </ac:spMkLst>
        </pc:spChg>
        <pc:grpChg chg="add mod">
          <ac:chgData name="liao ziqiang" userId="f02064eb9b3fb07f" providerId="LiveId" clId="{73FDAB8E-0923-4098-B0CC-100910F48C09}" dt="2024-06-21T14:02:26.525" v="393" actId="1036"/>
          <ac:grpSpMkLst>
            <pc:docMk/>
            <pc:sldMk cId="3818042044" sldId="1866"/>
            <ac:grpSpMk id="5" creationId="{1C03468D-2982-4EA1-A4A5-C63D387C4CB7}"/>
          </ac:grpSpMkLst>
        </pc:grpChg>
        <pc:grpChg chg="add mod">
          <ac:chgData name="liao ziqiang" userId="f02064eb9b3fb07f" providerId="LiveId" clId="{73FDAB8E-0923-4098-B0CC-100910F48C09}" dt="2024-06-21T14:02:26.525" v="393" actId="1036"/>
          <ac:grpSpMkLst>
            <pc:docMk/>
            <pc:sldMk cId="3818042044" sldId="1866"/>
            <ac:grpSpMk id="8" creationId="{14B46C5E-A8FE-44B8-ADE4-7B290EA64628}"/>
          </ac:grpSpMkLst>
        </pc:grpChg>
        <pc:cxnChg chg="add mod">
          <ac:chgData name="liao ziqiang" userId="f02064eb9b3fb07f" providerId="LiveId" clId="{73FDAB8E-0923-4098-B0CC-100910F48C09}" dt="2024-06-21T14:02:26.525" v="393" actId="1036"/>
          <ac:cxnSpMkLst>
            <pc:docMk/>
            <pc:sldMk cId="3818042044" sldId="1866"/>
            <ac:cxnSpMk id="14" creationId="{AFF97697-E655-4BB9-8310-A61C83981289}"/>
          </ac:cxnSpMkLst>
        </pc:cxnChg>
        <pc:cxnChg chg="add mod">
          <ac:chgData name="liao ziqiang" userId="f02064eb9b3fb07f" providerId="LiveId" clId="{73FDAB8E-0923-4098-B0CC-100910F48C09}" dt="2024-06-21T14:02:26.525" v="393" actId="1036"/>
          <ac:cxnSpMkLst>
            <pc:docMk/>
            <pc:sldMk cId="3818042044" sldId="1866"/>
            <ac:cxnSpMk id="17" creationId="{62E476A7-B2B3-4641-94B1-E37E6C379C53}"/>
          </ac:cxnSpMkLst>
        </pc:cxnChg>
      </pc:sldChg>
      <pc:sldChg chg="addSp delSp modSp new mod modTransition">
        <pc:chgData name="liao ziqiang" userId="f02064eb9b3fb07f" providerId="LiveId" clId="{73FDAB8E-0923-4098-B0CC-100910F48C09}" dt="2024-06-21T16:59:10.746" v="1797"/>
        <pc:sldMkLst>
          <pc:docMk/>
          <pc:sldMk cId="698206623" sldId="1867"/>
        </pc:sldMkLst>
        <pc:spChg chg="del mod">
          <ac:chgData name="liao ziqiang" userId="f02064eb9b3fb07f" providerId="LiveId" clId="{73FDAB8E-0923-4098-B0CC-100910F48C09}" dt="2024-06-21T14:03:06.334" v="421"/>
          <ac:spMkLst>
            <pc:docMk/>
            <pc:sldMk cId="698206623" sldId="1867"/>
            <ac:spMk id="2" creationId="{6D6EE7E9-D2AF-4217-98E5-385D9237A511}"/>
          </ac:spMkLst>
        </pc:spChg>
        <pc:spChg chg="add mod">
          <ac:chgData name="liao ziqiang" userId="f02064eb9b3fb07f" providerId="LiveId" clId="{73FDAB8E-0923-4098-B0CC-100910F48C09}" dt="2024-06-21T14:03:06.334" v="421"/>
          <ac:spMkLst>
            <pc:docMk/>
            <pc:sldMk cId="698206623" sldId="1867"/>
            <ac:spMk id="3" creationId="{2A32A699-0FBC-420A-AEB9-C3C2CE29CD39}"/>
          </ac:spMkLst>
        </pc:spChg>
        <pc:picChg chg="add del mod">
          <ac:chgData name="liao ziqiang" userId="f02064eb9b3fb07f" providerId="LiveId" clId="{73FDAB8E-0923-4098-B0CC-100910F48C09}" dt="2024-06-21T14:03:48.682" v="428" actId="478"/>
          <ac:picMkLst>
            <pc:docMk/>
            <pc:sldMk cId="698206623" sldId="1867"/>
            <ac:picMk id="5" creationId="{A090BA93-8AFD-4C8E-9EDF-7F4656130AC5}"/>
          </ac:picMkLst>
        </pc:picChg>
        <pc:picChg chg="add del mod">
          <ac:chgData name="liao ziqiang" userId="f02064eb9b3fb07f" providerId="LiveId" clId="{73FDAB8E-0923-4098-B0CC-100910F48C09}" dt="2024-06-21T14:03:37.652" v="427" actId="931"/>
          <ac:picMkLst>
            <pc:docMk/>
            <pc:sldMk cId="698206623" sldId="1867"/>
            <ac:picMk id="7" creationId="{4C92CE68-5687-4579-B35C-B4B420B41218}"/>
          </ac:picMkLst>
        </pc:picChg>
        <pc:picChg chg="add del mod">
          <ac:chgData name="liao ziqiang" userId="f02064eb9b3fb07f" providerId="LiveId" clId="{73FDAB8E-0923-4098-B0CC-100910F48C09}" dt="2024-06-21T14:03:56.934" v="432" actId="478"/>
          <ac:picMkLst>
            <pc:docMk/>
            <pc:sldMk cId="698206623" sldId="1867"/>
            <ac:picMk id="9" creationId="{4E99AFA2-F9AB-423E-B963-0F1E0AB22264}"/>
          </ac:picMkLst>
        </pc:picChg>
        <pc:picChg chg="add del mod">
          <ac:chgData name="liao ziqiang" userId="f02064eb9b3fb07f" providerId="LiveId" clId="{73FDAB8E-0923-4098-B0CC-100910F48C09}" dt="2024-06-21T14:04:36.787" v="439" actId="478"/>
          <ac:picMkLst>
            <pc:docMk/>
            <pc:sldMk cId="698206623" sldId="1867"/>
            <ac:picMk id="11" creationId="{9D5E1C53-D069-4416-A3F0-C45F9526437F}"/>
          </ac:picMkLst>
        </pc:picChg>
        <pc:picChg chg="add mod">
          <ac:chgData name="liao ziqiang" userId="f02064eb9b3fb07f" providerId="LiveId" clId="{73FDAB8E-0923-4098-B0CC-100910F48C09}" dt="2024-06-21T14:04:38.760" v="441"/>
          <ac:picMkLst>
            <pc:docMk/>
            <pc:sldMk cId="698206623" sldId="1867"/>
            <ac:picMk id="13" creationId="{990430D4-B61B-408C-B27C-7A3539F86A04}"/>
          </ac:picMkLst>
        </pc:picChg>
      </pc:sldChg>
      <pc:sldChg chg="addSp delSp modSp new mod ord modTransition">
        <pc:chgData name="liao ziqiang" userId="f02064eb9b3fb07f" providerId="LiveId" clId="{73FDAB8E-0923-4098-B0CC-100910F48C09}" dt="2024-06-21T16:59:10.746" v="1797"/>
        <pc:sldMkLst>
          <pc:docMk/>
          <pc:sldMk cId="4080750498" sldId="1868"/>
        </pc:sldMkLst>
        <pc:spChg chg="mod">
          <ac:chgData name="liao ziqiang" userId="f02064eb9b3fb07f" providerId="LiveId" clId="{73FDAB8E-0923-4098-B0CC-100910F48C09}" dt="2024-06-21T14:15:41.035" v="559" actId="1076"/>
          <ac:spMkLst>
            <pc:docMk/>
            <pc:sldMk cId="4080750498" sldId="1868"/>
            <ac:spMk id="2" creationId="{3F3FA1B2-E30B-4B04-80EF-4B36C3FC605B}"/>
          </ac:spMkLst>
        </pc:spChg>
        <pc:spChg chg="add del">
          <ac:chgData name="liao ziqiang" userId="f02064eb9b3fb07f" providerId="LiveId" clId="{73FDAB8E-0923-4098-B0CC-100910F48C09}" dt="2024-06-21T14:07:23.153" v="451" actId="22"/>
          <ac:spMkLst>
            <pc:docMk/>
            <pc:sldMk cId="4080750498" sldId="1868"/>
            <ac:spMk id="4" creationId="{941DD68E-4333-4562-810C-6B10432830AE}"/>
          </ac:spMkLst>
        </pc:spChg>
        <pc:spChg chg="add del mod">
          <ac:chgData name="liao ziqiang" userId="f02064eb9b3fb07f" providerId="LiveId" clId="{73FDAB8E-0923-4098-B0CC-100910F48C09}" dt="2024-06-21T14:09:16.225" v="453"/>
          <ac:spMkLst>
            <pc:docMk/>
            <pc:sldMk cId="4080750498" sldId="1868"/>
            <ac:spMk id="6" creationId="{4C9F6075-34BF-4B11-B189-1808A4BF6ACE}"/>
          </ac:spMkLst>
        </pc:spChg>
        <pc:spChg chg="add mod">
          <ac:chgData name="liao ziqiang" userId="f02064eb9b3fb07f" providerId="LiveId" clId="{73FDAB8E-0923-4098-B0CC-100910F48C09}" dt="2024-06-21T14:09:17.638" v="454"/>
          <ac:spMkLst>
            <pc:docMk/>
            <pc:sldMk cId="4080750498" sldId="1868"/>
            <ac:spMk id="8" creationId="{037C2778-E372-4A22-95B2-C2D7496D1617}"/>
          </ac:spMkLst>
        </pc:spChg>
        <pc:spChg chg="add mod">
          <ac:chgData name="liao ziqiang" userId="f02064eb9b3fb07f" providerId="LiveId" clId="{73FDAB8E-0923-4098-B0CC-100910F48C09}" dt="2024-06-21T15:03:54.075" v="1007" actId="1076"/>
          <ac:spMkLst>
            <pc:docMk/>
            <pc:sldMk cId="4080750498" sldId="1868"/>
            <ac:spMk id="11" creationId="{B0BACD76-C86A-4693-9D35-0FD59865A07B}"/>
          </ac:spMkLst>
        </pc:spChg>
        <pc:graphicFrameChg chg="add del mod">
          <ac:chgData name="liao ziqiang" userId="f02064eb9b3fb07f" providerId="LiveId" clId="{73FDAB8E-0923-4098-B0CC-100910F48C09}" dt="2024-06-21T14:09:16.225" v="453"/>
          <ac:graphicFrameMkLst>
            <pc:docMk/>
            <pc:sldMk cId="4080750498" sldId="1868"/>
            <ac:graphicFrameMk id="5" creationId="{AFD6A794-6A49-4E07-B923-17785D7B1037}"/>
          </ac:graphicFrameMkLst>
        </pc:graphicFrameChg>
        <pc:graphicFrameChg chg="add del mod modGraphic">
          <ac:chgData name="liao ziqiang" userId="f02064eb9b3fb07f" providerId="LiveId" clId="{73FDAB8E-0923-4098-B0CC-100910F48C09}" dt="2024-06-21T14:10:23.911" v="471" actId="478"/>
          <ac:graphicFrameMkLst>
            <pc:docMk/>
            <pc:sldMk cId="4080750498" sldId="1868"/>
            <ac:graphicFrameMk id="7" creationId="{78F055CD-18A4-4D70-A99D-D931DB34EA69}"/>
          </ac:graphicFrameMkLst>
        </pc:graphicFrameChg>
        <pc:graphicFrameChg chg="add del mod modGraphic">
          <ac:chgData name="liao ziqiang" userId="f02064eb9b3fb07f" providerId="LiveId" clId="{73FDAB8E-0923-4098-B0CC-100910F48C09}" dt="2024-06-21T14:13:16.269" v="508" actId="478"/>
          <ac:graphicFrameMkLst>
            <pc:docMk/>
            <pc:sldMk cId="4080750498" sldId="1868"/>
            <ac:graphicFrameMk id="9" creationId="{1F2D5B56-2E21-4E1D-8CB1-CF247B082D82}"/>
          </ac:graphicFrameMkLst>
        </pc:graphicFrameChg>
        <pc:graphicFrameChg chg="add mod modGraphic">
          <ac:chgData name="liao ziqiang" userId="f02064eb9b3fb07f" providerId="LiveId" clId="{73FDAB8E-0923-4098-B0CC-100910F48C09}" dt="2024-06-21T14:17:19.659" v="618" actId="120"/>
          <ac:graphicFrameMkLst>
            <pc:docMk/>
            <pc:sldMk cId="4080750498" sldId="1868"/>
            <ac:graphicFrameMk id="10" creationId="{B19D80D1-60F7-41FD-A2E6-21EFD8DEB9D7}"/>
          </ac:graphicFrameMkLst>
        </pc:graphicFrameChg>
      </pc:sldChg>
      <pc:sldChg chg="addSp delSp modSp new mod modTransition">
        <pc:chgData name="liao ziqiang" userId="f02064eb9b3fb07f" providerId="LiveId" clId="{73FDAB8E-0923-4098-B0CC-100910F48C09}" dt="2024-06-21T16:59:10.746" v="1797"/>
        <pc:sldMkLst>
          <pc:docMk/>
          <pc:sldMk cId="2303212657" sldId="1869"/>
        </pc:sldMkLst>
        <pc:spChg chg="del">
          <ac:chgData name="liao ziqiang" userId="f02064eb9b3fb07f" providerId="LiveId" clId="{73FDAB8E-0923-4098-B0CC-100910F48C09}" dt="2024-06-21T14:17:33.267" v="619"/>
          <ac:spMkLst>
            <pc:docMk/>
            <pc:sldMk cId="2303212657" sldId="1869"/>
            <ac:spMk id="2" creationId="{882DC0E1-0F41-41E8-BAF7-61C08AF699E2}"/>
          </ac:spMkLst>
        </pc:spChg>
        <pc:spChg chg="add mod">
          <ac:chgData name="liao ziqiang" userId="f02064eb9b3fb07f" providerId="LiveId" clId="{73FDAB8E-0923-4098-B0CC-100910F48C09}" dt="2024-06-21T14:17:44.179" v="621" actId="1076"/>
          <ac:spMkLst>
            <pc:docMk/>
            <pc:sldMk cId="2303212657" sldId="1869"/>
            <ac:spMk id="4" creationId="{5D1EE94C-1561-4898-8D1D-2FEDC5AE9AFF}"/>
          </ac:spMkLst>
        </pc:spChg>
        <pc:spChg chg="add mod">
          <ac:chgData name="liao ziqiang" userId="f02064eb9b3fb07f" providerId="LiveId" clId="{73FDAB8E-0923-4098-B0CC-100910F48C09}" dt="2024-06-21T15:03:56.564" v="1008"/>
          <ac:spMkLst>
            <pc:docMk/>
            <pc:sldMk cId="2303212657" sldId="1869"/>
            <ac:spMk id="5" creationId="{DFC9DB26-01C6-4FC4-96AB-363932796D12}"/>
          </ac:spMkLst>
        </pc:spChg>
        <pc:graphicFrameChg chg="add mod modGraphic">
          <ac:chgData name="liao ziqiang" userId="f02064eb9b3fb07f" providerId="LiveId" clId="{73FDAB8E-0923-4098-B0CC-100910F48C09}" dt="2024-06-21T14:23:46.141" v="701" actId="14100"/>
          <ac:graphicFrameMkLst>
            <pc:docMk/>
            <pc:sldMk cId="2303212657" sldId="1869"/>
            <ac:graphicFrameMk id="3" creationId="{E1306D2A-F8B8-45F0-8D93-E6A682903EF4}"/>
          </ac:graphicFrameMkLst>
        </pc:graphicFrameChg>
      </pc:sldChg>
      <pc:sldChg chg="addSp delSp modSp new mod modTransition">
        <pc:chgData name="liao ziqiang" userId="f02064eb9b3fb07f" providerId="LiveId" clId="{73FDAB8E-0923-4098-B0CC-100910F48C09}" dt="2024-06-21T23:49:24.952" v="1830" actId="14100"/>
        <pc:sldMkLst>
          <pc:docMk/>
          <pc:sldMk cId="307438659" sldId="1870"/>
        </pc:sldMkLst>
        <pc:spChg chg="mod">
          <ac:chgData name="liao ziqiang" userId="f02064eb9b3fb07f" providerId="LiveId" clId="{73FDAB8E-0923-4098-B0CC-100910F48C09}" dt="2024-06-21T14:25:33.146" v="736" actId="404"/>
          <ac:spMkLst>
            <pc:docMk/>
            <pc:sldMk cId="307438659" sldId="1870"/>
            <ac:spMk id="2" creationId="{D81A8FDD-CD4A-4238-A751-FE17E3C99DB1}"/>
          </ac:spMkLst>
        </pc:spChg>
        <pc:spChg chg="add mod">
          <ac:chgData name="liao ziqiang" userId="f02064eb9b3fb07f" providerId="LiveId" clId="{73FDAB8E-0923-4098-B0CC-100910F48C09}" dt="2024-06-21T14:49:39.928" v="871" actId="1076"/>
          <ac:spMkLst>
            <pc:docMk/>
            <pc:sldMk cId="307438659" sldId="1870"/>
            <ac:spMk id="6" creationId="{4210803A-8F11-40F9-BDF4-BB56D9C18777}"/>
          </ac:spMkLst>
        </pc:spChg>
        <pc:spChg chg="add mod">
          <ac:chgData name="liao ziqiang" userId="f02064eb9b3fb07f" providerId="LiveId" clId="{73FDAB8E-0923-4098-B0CC-100910F48C09}" dt="2024-06-21T23:49:24.952" v="1830" actId="14100"/>
          <ac:spMkLst>
            <pc:docMk/>
            <pc:sldMk cId="307438659" sldId="1870"/>
            <ac:spMk id="10" creationId="{16E7CB6F-3BBC-46D1-BA52-0AB2E0523DB3}"/>
          </ac:spMkLst>
        </pc:spChg>
        <pc:picChg chg="add del mod modCrop">
          <ac:chgData name="liao ziqiang" userId="f02064eb9b3fb07f" providerId="LiveId" clId="{73FDAB8E-0923-4098-B0CC-100910F48C09}" dt="2024-06-21T14:43:49.944" v="764" actId="478"/>
          <ac:picMkLst>
            <pc:docMk/>
            <pc:sldMk cId="307438659" sldId="1870"/>
            <ac:picMk id="4" creationId="{B1EEB805-8EE1-484B-AA71-99FB17CFFC59}"/>
          </ac:picMkLst>
        </pc:picChg>
        <pc:picChg chg="add mod modCrop">
          <ac:chgData name="liao ziqiang" userId="f02064eb9b3fb07f" providerId="LiveId" clId="{73FDAB8E-0923-4098-B0CC-100910F48C09}" dt="2024-06-21T14:49:45.890" v="872" actId="1076"/>
          <ac:picMkLst>
            <pc:docMk/>
            <pc:sldMk cId="307438659" sldId="1870"/>
            <ac:picMk id="8" creationId="{A7390736-D8B2-46D0-A144-A84F0365E444}"/>
          </ac:picMkLst>
        </pc:picChg>
        <pc:picChg chg="add del mod">
          <ac:chgData name="liao ziqiang" userId="f02064eb9b3fb07f" providerId="LiveId" clId="{73FDAB8E-0923-4098-B0CC-100910F48C09}" dt="2024-06-21T14:48:28.776" v="864" actId="478"/>
          <ac:picMkLst>
            <pc:docMk/>
            <pc:sldMk cId="307438659" sldId="1870"/>
            <ac:picMk id="3074" creationId="{25F817F3-9F46-44C5-97C2-85A6F40FEE6B}"/>
          </ac:picMkLst>
        </pc:picChg>
      </pc:sldChg>
      <pc:sldChg chg="addSp modSp new mod modTransition">
        <pc:chgData name="liao ziqiang" userId="f02064eb9b3fb07f" providerId="LiveId" clId="{73FDAB8E-0923-4098-B0CC-100910F48C09}" dt="2024-06-21T16:59:10.746" v="1797"/>
        <pc:sldMkLst>
          <pc:docMk/>
          <pc:sldMk cId="357562913" sldId="1871"/>
        </pc:sldMkLst>
        <pc:spChg chg="mod">
          <ac:chgData name="liao ziqiang" userId="f02064eb9b3fb07f" providerId="LiveId" clId="{73FDAB8E-0923-4098-B0CC-100910F48C09}" dt="2024-06-21T14:50:09.554" v="893" actId="404"/>
          <ac:spMkLst>
            <pc:docMk/>
            <pc:sldMk cId="357562913" sldId="1871"/>
            <ac:spMk id="2" creationId="{18B2F875-68B6-46C4-8A3B-B173D0C9D7EC}"/>
          </ac:spMkLst>
        </pc:spChg>
        <pc:spChg chg="add mod">
          <ac:chgData name="liao ziqiang" userId="f02064eb9b3fb07f" providerId="LiveId" clId="{73FDAB8E-0923-4098-B0CC-100910F48C09}" dt="2024-06-21T15:04:50.744" v="1029"/>
          <ac:spMkLst>
            <pc:docMk/>
            <pc:sldMk cId="357562913" sldId="1871"/>
            <ac:spMk id="3" creationId="{08C09500-B901-4E4A-AF59-F5C709282D24}"/>
          </ac:spMkLst>
        </pc:spChg>
        <pc:spChg chg="add mod">
          <ac:chgData name="liao ziqiang" userId="f02064eb9b3fb07f" providerId="LiveId" clId="{73FDAB8E-0923-4098-B0CC-100910F48C09}" dt="2024-06-21T16:14:36.548" v="1670" actId="14100"/>
          <ac:spMkLst>
            <pc:docMk/>
            <pc:sldMk cId="357562913" sldId="1871"/>
            <ac:spMk id="5" creationId="{E5578248-4794-4C0D-B278-9B860B8267DD}"/>
          </ac:spMkLst>
        </pc:spChg>
        <pc:picChg chg="add mod modCrop">
          <ac:chgData name="liao ziqiang" userId="f02064eb9b3fb07f" providerId="LiveId" clId="{73FDAB8E-0923-4098-B0CC-100910F48C09}" dt="2024-06-21T16:15:22.128" v="1680" actId="1076"/>
          <ac:picMkLst>
            <pc:docMk/>
            <pc:sldMk cId="357562913" sldId="1871"/>
            <ac:picMk id="7" creationId="{B37D7C65-909E-49C5-A6E9-EA90878159C1}"/>
          </ac:picMkLst>
        </pc:picChg>
      </pc:sldChg>
      <pc:sldChg chg="addSp delSp modSp new mod modTransition modAnim">
        <pc:chgData name="liao ziqiang" userId="f02064eb9b3fb07f" providerId="LiveId" clId="{73FDAB8E-0923-4098-B0CC-100910F48C09}" dt="2024-06-21T16:59:10.746" v="1797"/>
        <pc:sldMkLst>
          <pc:docMk/>
          <pc:sldMk cId="1803826887" sldId="1872"/>
        </pc:sldMkLst>
        <pc:spChg chg="mod">
          <ac:chgData name="liao ziqiang" userId="f02064eb9b3fb07f" providerId="LiveId" clId="{73FDAB8E-0923-4098-B0CC-100910F48C09}" dt="2024-06-21T14:51:04.022" v="906" actId="404"/>
          <ac:spMkLst>
            <pc:docMk/>
            <pc:sldMk cId="1803826887" sldId="1872"/>
            <ac:spMk id="2" creationId="{1BBA8332-D733-4B80-B675-9D1E70A64EA4}"/>
          </ac:spMkLst>
        </pc:spChg>
        <pc:spChg chg="add del">
          <ac:chgData name="liao ziqiang" userId="f02064eb9b3fb07f" providerId="LiveId" clId="{73FDAB8E-0923-4098-B0CC-100910F48C09}" dt="2024-06-21T14:51:05.696" v="908" actId="22"/>
          <ac:spMkLst>
            <pc:docMk/>
            <pc:sldMk cId="1803826887" sldId="1872"/>
            <ac:spMk id="4" creationId="{04CB484C-9117-4DB0-905B-E7B88F01395B}"/>
          </ac:spMkLst>
        </pc:spChg>
        <pc:spChg chg="add mod">
          <ac:chgData name="liao ziqiang" userId="f02064eb9b3fb07f" providerId="LiveId" clId="{73FDAB8E-0923-4098-B0CC-100910F48C09}" dt="2024-06-21T15:04:56.812" v="1033" actId="20577"/>
          <ac:spMkLst>
            <pc:docMk/>
            <pc:sldMk cId="1803826887" sldId="1872"/>
            <ac:spMk id="8" creationId="{5B5360A1-42A3-4AC9-B077-B3EB4E21ED41}"/>
          </ac:spMkLst>
        </pc:spChg>
        <pc:picChg chg="add mod">
          <ac:chgData name="liao ziqiang" userId="f02064eb9b3fb07f" providerId="LiveId" clId="{73FDAB8E-0923-4098-B0CC-100910F48C09}" dt="2024-06-21T14:51:28.433" v="913" actId="1076"/>
          <ac:picMkLst>
            <pc:docMk/>
            <pc:sldMk cId="1803826887" sldId="1872"/>
            <ac:picMk id="5" creationId="{BB40DF27-2D13-4EE2-9DB8-00D01BE21A3B}"/>
          </ac:picMkLst>
        </pc:picChg>
        <pc:picChg chg="add mod">
          <ac:chgData name="liao ziqiang" userId="f02064eb9b3fb07f" providerId="LiveId" clId="{73FDAB8E-0923-4098-B0CC-100910F48C09}" dt="2024-06-21T14:52:42.106" v="932" actId="1076"/>
          <ac:picMkLst>
            <pc:docMk/>
            <pc:sldMk cId="1803826887" sldId="1872"/>
            <ac:picMk id="6" creationId="{FD58A993-0DA3-4FAF-934A-B6080E1F4514}"/>
          </ac:picMkLst>
        </pc:picChg>
        <pc:picChg chg="add mod">
          <ac:chgData name="liao ziqiang" userId="f02064eb9b3fb07f" providerId="LiveId" clId="{73FDAB8E-0923-4098-B0CC-100910F48C09}" dt="2024-06-21T14:52:47.015" v="933" actId="1076"/>
          <ac:picMkLst>
            <pc:docMk/>
            <pc:sldMk cId="1803826887" sldId="1872"/>
            <ac:picMk id="7" creationId="{5F29EB9A-CF84-4421-B2F4-EFD466409A71}"/>
          </ac:picMkLst>
        </pc:picChg>
      </pc:sldChg>
      <pc:sldChg chg="addSp delSp modSp new mod modTransition">
        <pc:chgData name="liao ziqiang" userId="f02064eb9b3fb07f" providerId="LiveId" clId="{73FDAB8E-0923-4098-B0CC-100910F48C09}" dt="2024-06-21T16:59:10.746" v="1797"/>
        <pc:sldMkLst>
          <pc:docMk/>
          <pc:sldMk cId="1789990664" sldId="1873"/>
        </pc:sldMkLst>
        <pc:spChg chg="del">
          <ac:chgData name="liao ziqiang" userId="f02064eb9b3fb07f" providerId="LiveId" clId="{73FDAB8E-0923-4098-B0CC-100910F48C09}" dt="2024-06-21T14:53:03.827" v="935" actId="478"/>
          <ac:spMkLst>
            <pc:docMk/>
            <pc:sldMk cId="1789990664" sldId="1873"/>
            <ac:spMk id="2" creationId="{3D93AB64-2113-4A7F-8C28-5F4327182BBC}"/>
          </ac:spMkLst>
        </pc:spChg>
        <pc:spChg chg="add mod">
          <ac:chgData name="liao ziqiang" userId="f02064eb9b3fb07f" providerId="LiveId" clId="{73FDAB8E-0923-4098-B0CC-100910F48C09}" dt="2024-06-21T14:53:04.038" v="936"/>
          <ac:spMkLst>
            <pc:docMk/>
            <pc:sldMk cId="1789990664" sldId="1873"/>
            <ac:spMk id="3" creationId="{1C0075C5-088A-4608-ACF3-7971BEC4DC60}"/>
          </ac:spMkLst>
        </pc:spChg>
        <pc:spChg chg="add mod">
          <ac:chgData name="liao ziqiang" userId="f02064eb9b3fb07f" providerId="LiveId" clId="{73FDAB8E-0923-4098-B0CC-100910F48C09}" dt="2024-06-21T15:04:59.566" v="1034"/>
          <ac:spMkLst>
            <pc:docMk/>
            <pc:sldMk cId="1789990664" sldId="1873"/>
            <ac:spMk id="5" creationId="{106D9413-4DBC-4897-85B8-519B31C43F30}"/>
          </ac:spMkLst>
        </pc:spChg>
        <pc:spChg chg="add mod">
          <ac:chgData name="liao ziqiang" userId="f02064eb9b3fb07f" providerId="LiveId" clId="{73FDAB8E-0923-4098-B0CC-100910F48C09}" dt="2024-06-21T16:03:40.947" v="1649" actId="1076"/>
          <ac:spMkLst>
            <pc:docMk/>
            <pc:sldMk cId="1789990664" sldId="1873"/>
            <ac:spMk id="6" creationId="{E9F4E1E4-5510-4DFB-8828-4F2B2A5D40A5}"/>
          </ac:spMkLst>
        </pc:spChg>
        <pc:picChg chg="add mod">
          <ac:chgData name="liao ziqiang" userId="f02064eb9b3fb07f" providerId="LiveId" clId="{73FDAB8E-0923-4098-B0CC-100910F48C09}" dt="2024-06-21T14:56:24.082" v="958" actId="1076"/>
          <ac:picMkLst>
            <pc:docMk/>
            <pc:sldMk cId="1789990664" sldId="1873"/>
            <ac:picMk id="4" creationId="{31C52E9F-88CC-4D70-ABA5-14E293A69860}"/>
          </ac:picMkLst>
        </pc:picChg>
      </pc:sldChg>
      <pc:sldChg chg="addSp delSp modSp new mod modTransition">
        <pc:chgData name="liao ziqiang" userId="f02064eb9b3fb07f" providerId="LiveId" clId="{73FDAB8E-0923-4098-B0CC-100910F48C09}" dt="2024-06-21T16:59:10.746" v="1797"/>
        <pc:sldMkLst>
          <pc:docMk/>
          <pc:sldMk cId="3826899245" sldId="1874"/>
        </pc:sldMkLst>
        <pc:spChg chg="del">
          <ac:chgData name="liao ziqiang" userId="f02064eb9b3fb07f" providerId="LiveId" clId="{73FDAB8E-0923-4098-B0CC-100910F48C09}" dt="2024-06-21T14:56:16.333" v="955" actId="478"/>
          <ac:spMkLst>
            <pc:docMk/>
            <pc:sldMk cId="3826899245" sldId="1874"/>
            <ac:spMk id="2" creationId="{E520F2CD-9AB2-4C8A-888C-2FA80E898EED}"/>
          </ac:spMkLst>
        </pc:spChg>
        <pc:spChg chg="add mod">
          <ac:chgData name="liao ziqiang" userId="f02064eb9b3fb07f" providerId="LiveId" clId="{73FDAB8E-0923-4098-B0CC-100910F48C09}" dt="2024-06-21T14:56:16.516" v="956"/>
          <ac:spMkLst>
            <pc:docMk/>
            <pc:sldMk cId="3826899245" sldId="1874"/>
            <ac:spMk id="6" creationId="{6A62BA20-7C73-4B75-90F9-9BEFC9F9D2D2}"/>
          </ac:spMkLst>
        </pc:spChg>
        <pc:spChg chg="add mod">
          <ac:chgData name="liao ziqiang" userId="f02064eb9b3fb07f" providerId="LiveId" clId="{73FDAB8E-0923-4098-B0CC-100910F48C09}" dt="2024-06-21T15:05:00.102" v="1035"/>
          <ac:spMkLst>
            <pc:docMk/>
            <pc:sldMk cId="3826899245" sldId="1874"/>
            <ac:spMk id="7" creationId="{3E57DEFD-1AE4-43F4-9350-692ABCB7A2FE}"/>
          </ac:spMkLst>
        </pc:spChg>
        <pc:picChg chg="add del mod">
          <ac:chgData name="liao ziqiang" userId="f02064eb9b3fb07f" providerId="LiveId" clId="{73FDAB8E-0923-4098-B0CC-100910F48C09}" dt="2024-06-21T14:55:36.594" v="950" actId="478"/>
          <ac:picMkLst>
            <pc:docMk/>
            <pc:sldMk cId="3826899245" sldId="1874"/>
            <ac:picMk id="3" creationId="{87BEEDA3-7FD8-44B3-984A-B25B0FB99737}"/>
          </ac:picMkLst>
        </pc:picChg>
        <pc:picChg chg="add mod">
          <ac:chgData name="liao ziqiang" userId="f02064eb9b3fb07f" providerId="LiveId" clId="{73FDAB8E-0923-4098-B0CC-100910F48C09}" dt="2024-06-21T14:56:03.733" v="954" actId="1076"/>
          <ac:picMkLst>
            <pc:docMk/>
            <pc:sldMk cId="3826899245" sldId="1874"/>
            <ac:picMk id="5" creationId="{C30A678D-C3D7-4418-B166-A988F0FD65DC}"/>
          </ac:picMkLst>
        </pc:picChg>
      </pc:sldChg>
      <pc:sldChg chg="addSp modSp new mod modTransition">
        <pc:chgData name="liao ziqiang" userId="f02064eb9b3fb07f" providerId="LiveId" clId="{73FDAB8E-0923-4098-B0CC-100910F48C09}" dt="2024-06-21T16:59:10.746" v="1797"/>
        <pc:sldMkLst>
          <pc:docMk/>
          <pc:sldMk cId="2248150299" sldId="1875"/>
        </pc:sldMkLst>
        <pc:spChg chg="mod">
          <ac:chgData name="liao ziqiang" userId="f02064eb9b3fb07f" providerId="LiveId" clId="{73FDAB8E-0923-4098-B0CC-100910F48C09}" dt="2024-06-21T15:00:57.701" v="989" actId="1076"/>
          <ac:spMkLst>
            <pc:docMk/>
            <pc:sldMk cId="2248150299" sldId="1875"/>
            <ac:spMk id="2" creationId="{6E12D814-81A0-4A22-AA43-A16ABB154CFE}"/>
          </ac:spMkLst>
        </pc:spChg>
        <pc:spChg chg="add mod">
          <ac:chgData name="liao ziqiang" userId="f02064eb9b3fb07f" providerId="LiveId" clId="{73FDAB8E-0923-4098-B0CC-100910F48C09}" dt="2024-06-21T15:00:01.665" v="972" actId="14100"/>
          <ac:spMkLst>
            <pc:docMk/>
            <pc:sldMk cId="2248150299" sldId="1875"/>
            <ac:spMk id="4" creationId="{06313A63-FB2F-4DC7-8B80-CB2A7C6D679C}"/>
          </ac:spMkLst>
        </pc:spChg>
        <pc:spChg chg="add mod">
          <ac:chgData name="liao ziqiang" userId="f02064eb9b3fb07f" providerId="LiveId" clId="{73FDAB8E-0923-4098-B0CC-100910F48C09}" dt="2024-06-21T15:05:01.704" v="1036"/>
          <ac:spMkLst>
            <pc:docMk/>
            <pc:sldMk cId="2248150299" sldId="1875"/>
            <ac:spMk id="7" creationId="{73CE7788-DF7B-4421-BC87-EC60E67130B9}"/>
          </ac:spMkLst>
        </pc:spChg>
        <pc:picChg chg="add mod modCrop">
          <ac:chgData name="liao ziqiang" userId="f02064eb9b3fb07f" providerId="LiveId" clId="{73FDAB8E-0923-4098-B0CC-100910F48C09}" dt="2024-06-21T15:01:26.754" v="993" actId="1076"/>
          <ac:picMkLst>
            <pc:docMk/>
            <pc:sldMk cId="2248150299" sldId="1875"/>
            <ac:picMk id="6" creationId="{D3DE33BF-D96B-43C7-A489-78BD4FD3D8EA}"/>
          </ac:picMkLst>
        </pc:picChg>
      </pc:sldChg>
      <pc:sldChg chg="addSp modSp new mod modTransition">
        <pc:chgData name="liao ziqiang" userId="f02064eb9b3fb07f" providerId="LiveId" clId="{73FDAB8E-0923-4098-B0CC-100910F48C09}" dt="2024-06-21T16:59:10.746" v="1797"/>
        <pc:sldMkLst>
          <pc:docMk/>
          <pc:sldMk cId="949733467" sldId="1876"/>
        </pc:sldMkLst>
        <pc:spChg chg="mod">
          <ac:chgData name="liao ziqiang" userId="f02064eb9b3fb07f" providerId="LiveId" clId="{73FDAB8E-0923-4098-B0CC-100910F48C09}" dt="2024-06-21T15:10:11.700" v="1119" actId="404"/>
          <ac:spMkLst>
            <pc:docMk/>
            <pc:sldMk cId="949733467" sldId="1876"/>
            <ac:spMk id="2" creationId="{87636ABF-9813-4D63-A36F-6146AC62680D}"/>
          </ac:spMkLst>
        </pc:spChg>
        <pc:spChg chg="add mod">
          <ac:chgData name="liao ziqiang" userId="f02064eb9b3fb07f" providerId="LiveId" clId="{73FDAB8E-0923-4098-B0CC-100910F48C09}" dt="2024-06-21T15:05:17.923" v="1050" actId="1037"/>
          <ac:spMkLst>
            <pc:docMk/>
            <pc:sldMk cId="949733467" sldId="1876"/>
            <ac:spMk id="3" creationId="{8E9EE23A-2464-4645-B1C6-940C19809F26}"/>
          </ac:spMkLst>
        </pc:spChg>
        <pc:spChg chg="add mod">
          <ac:chgData name="liao ziqiang" userId="f02064eb9b3fb07f" providerId="LiveId" clId="{73FDAB8E-0923-4098-B0CC-100910F48C09}" dt="2024-06-21T15:09:04.015" v="1098" actId="20577"/>
          <ac:spMkLst>
            <pc:docMk/>
            <pc:sldMk cId="949733467" sldId="1876"/>
            <ac:spMk id="5" creationId="{0065CB3E-F2D3-4ADF-813C-94913D8480F4}"/>
          </ac:spMkLst>
        </pc:spChg>
        <pc:picChg chg="add mod modCrop">
          <ac:chgData name="liao ziqiang" userId="f02064eb9b3fb07f" providerId="LiveId" clId="{73FDAB8E-0923-4098-B0CC-100910F48C09}" dt="2024-06-21T15:10:18.296" v="1126" actId="1036"/>
          <ac:picMkLst>
            <pc:docMk/>
            <pc:sldMk cId="949733467" sldId="1876"/>
            <ac:picMk id="6" creationId="{D5BB2D96-7453-4C94-8F52-267032DC0167}"/>
          </ac:picMkLst>
        </pc:picChg>
      </pc:sldChg>
      <pc:sldChg chg="addSp delSp modSp add mod modTransition">
        <pc:chgData name="liao ziqiang" userId="f02064eb9b3fb07f" providerId="LiveId" clId="{73FDAB8E-0923-4098-B0CC-100910F48C09}" dt="2024-06-21T16:59:10.746" v="1797"/>
        <pc:sldMkLst>
          <pc:docMk/>
          <pc:sldMk cId="3556202686" sldId="1877"/>
        </pc:sldMkLst>
        <pc:spChg chg="mod">
          <ac:chgData name="liao ziqiang" userId="f02064eb9b3fb07f" providerId="LiveId" clId="{73FDAB8E-0923-4098-B0CC-100910F48C09}" dt="2024-06-21T15:15:40.728" v="1175" actId="14100"/>
          <ac:spMkLst>
            <pc:docMk/>
            <pc:sldMk cId="3556202686" sldId="1877"/>
            <ac:spMk id="5" creationId="{0065CB3E-F2D3-4ADF-813C-94913D8480F4}"/>
          </ac:spMkLst>
        </pc:spChg>
        <pc:spChg chg="add mod">
          <ac:chgData name="liao ziqiang" userId="f02064eb9b3fb07f" providerId="LiveId" clId="{73FDAB8E-0923-4098-B0CC-100910F48C09}" dt="2024-06-21T15:15:31.007" v="1173" actId="1076"/>
          <ac:spMkLst>
            <pc:docMk/>
            <pc:sldMk cId="3556202686" sldId="1877"/>
            <ac:spMk id="7" creationId="{A5F6EA8F-2BD1-440A-9C35-FC78399DB21F}"/>
          </ac:spMkLst>
        </pc:spChg>
        <pc:picChg chg="del mod">
          <ac:chgData name="liao ziqiang" userId="f02064eb9b3fb07f" providerId="LiveId" clId="{73FDAB8E-0923-4098-B0CC-100910F48C09}" dt="2024-06-21T15:12:02.951" v="1139" actId="478"/>
          <ac:picMkLst>
            <pc:docMk/>
            <pc:sldMk cId="3556202686" sldId="1877"/>
            <ac:picMk id="6" creationId="{D5BB2D96-7453-4C94-8F52-267032DC0167}"/>
          </ac:picMkLst>
        </pc:picChg>
        <pc:cxnChg chg="add mod">
          <ac:chgData name="liao ziqiang" userId="f02064eb9b3fb07f" providerId="LiveId" clId="{73FDAB8E-0923-4098-B0CC-100910F48C09}" dt="2024-06-21T15:18:21.089" v="1231" actId="14100"/>
          <ac:cxnSpMkLst>
            <pc:docMk/>
            <pc:sldMk cId="3556202686" sldId="1877"/>
            <ac:cxnSpMk id="9" creationId="{629AE232-707E-486A-BE37-F2DB30AB0330}"/>
          </ac:cxnSpMkLst>
        </pc:cxnChg>
      </pc:sldChg>
      <pc:sldChg chg="addSp delSp modSp new mod modTransition delAnim modAnim">
        <pc:chgData name="liao ziqiang" userId="f02064eb9b3fb07f" providerId="LiveId" clId="{73FDAB8E-0923-4098-B0CC-100910F48C09}" dt="2024-06-21T16:59:10.746" v="1797"/>
        <pc:sldMkLst>
          <pc:docMk/>
          <pc:sldMk cId="2259561210" sldId="1878"/>
        </pc:sldMkLst>
        <pc:spChg chg="del">
          <ac:chgData name="liao ziqiang" userId="f02064eb9b3fb07f" providerId="LiveId" clId="{73FDAB8E-0923-4098-B0CC-100910F48C09}" dt="2024-06-21T15:17:40.403" v="1229" actId="478"/>
          <ac:spMkLst>
            <pc:docMk/>
            <pc:sldMk cId="2259561210" sldId="1878"/>
            <ac:spMk id="2" creationId="{5CC2BD0D-BAA6-472C-9A36-88508D83681A}"/>
          </ac:spMkLst>
        </pc:spChg>
        <pc:spChg chg="add mod">
          <ac:chgData name="liao ziqiang" userId="f02064eb9b3fb07f" providerId="LiveId" clId="{73FDAB8E-0923-4098-B0CC-100910F48C09}" dt="2024-06-21T15:17:40.722" v="1230"/>
          <ac:spMkLst>
            <pc:docMk/>
            <pc:sldMk cId="2259561210" sldId="1878"/>
            <ac:spMk id="5" creationId="{1FAFB305-8F90-413A-A485-DA50DE01396B}"/>
          </ac:spMkLst>
        </pc:spChg>
        <pc:spChg chg="add mod">
          <ac:chgData name="liao ziqiang" userId="f02064eb9b3fb07f" providerId="LiveId" clId="{73FDAB8E-0923-4098-B0CC-100910F48C09}" dt="2024-06-21T15:36:34.075" v="1439"/>
          <ac:spMkLst>
            <pc:docMk/>
            <pc:sldMk cId="2259561210" sldId="1878"/>
            <ac:spMk id="8" creationId="{6F7B35D9-C196-4B28-8CD1-AAAF7FDEA1B3}"/>
          </ac:spMkLst>
        </pc:spChg>
        <pc:picChg chg="add del mod">
          <ac:chgData name="liao ziqiang" userId="f02064eb9b3fb07f" providerId="LiveId" clId="{73FDAB8E-0923-4098-B0CC-100910F48C09}" dt="2024-06-21T15:19:19.357" v="1235" actId="478"/>
          <ac:picMkLst>
            <pc:docMk/>
            <pc:sldMk cId="2259561210" sldId="1878"/>
            <ac:picMk id="3" creationId="{85203B9B-F6DE-488E-A032-7B3BEE3E0BA8}"/>
          </ac:picMkLst>
        </pc:picChg>
        <pc:picChg chg="add del mod">
          <ac:chgData name="liao ziqiang" userId="f02064eb9b3fb07f" providerId="LiveId" clId="{73FDAB8E-0923-4098-B0CC-100910F48C09}" dt="2024-06-21T15:19:19.001" v="1234" actId="478"/>
          <ac:picMkLst>
            <pc:docMk/>
            <pc:sldMk cId="2259561210" sldId="1878"/>
            <ac:picMk id="4" creationId="{9364017A-3011-4B3D-A2C8-D5AFCEDC7A9A}"/>
          </ac:picMkLst>
        </pc:picChg>
        <pc:picChg chg="add mod">
          <ac:chgData name="liao ziqiang" userId="f02064eb9b3fb07f" providerId="LiveId" clId="{73FDAB8E-0923-4098-B0CC-100910F48C09}" dt="2024-06-21T15:21:41.039" v="1283" actId="1076"/>
          <ac:picMkLst>
            <pc:docMk/>
            <pc:sldMk cId="2259561210" sldId="1878"/>
            <ac:picMk id="6" creationId="{BD715AA5-806D-4AC4-BCE3-8B4CAA1AD22A}"/>
          </ac:picMkLst>
        </pc:picChg>
        <pc:picChg chg="add mod modCrop">
          <ac:chgData name="liao ziqiang" userId="f02064eb9b3fb07f" providerId="LiveId" clId="{73FDAB8E-0923-4098-B0CC-100910F48C09}" dt="2024-06-21T15:21:41.039" v="1283" actId="1076"/>
          <ac:picMkLst>
            <pc:docMk/>
            <pc:sldMk cId="2259561210" sldId="1878"/>
            <ac:picMk id="7" creationId="{AE737962-DA95-4D41-BA1C-008EDADE0ABC}"/>
          </ac:picMkLst>
        </pc:picChg>
      </pc:sldChg>
      <pc:sldChg chg="addSp delSp modSp new mod ord modTransition">
        <pc:chgData name="liao ziqiang" userId="f02064eb9b3fb07f" providerId="LiveId" clId="{73FDAB8E-0923-4098-B0CC-100910F48C09}" dt="2024-06-21T23:47:01.177" v="1812"/>
        <pc:sldMkLst>
          <pc:docMk/>
          <pc:sldMk cId="3809761862" sldId="1879"/>
        </pc:sldMkLst>
        <pc:spChg chg="del">
          <ac:chgData name="liao ziqiang" userId="f02064eb9b3fb07f" providerId="LiveId" clId="{73FDAB8E-0923-4098-B0CC-100910F48C09}" dt="2024-06-21T15:21:13.459" v="1270" actId="478"/>
          <ac:spMkLst>
            <pc:docMk/>
            <pc:sldMk cId="3809761862" sldId="1879"/>
            <ac:spMk id="2" creationId="{C960A454-F17D-49F4-AFC1-3DF6CA5F225D}"/>
          </ac:spMkLst>
        </pc:spChg>
        <pc:spChg chg="add mod">
          <ac:chgData name="liao ziqiang" userId="f02064eb9b3fb07f" providerId="LiveId" clId="{73FDAB8E-0923-4098-B0CC-100910F48C09}" dt="2024-06-21T15:21:17.584" v="1274" actId="20577"/>
          <ac:spMkLst>
            <pc:docMk/>
            <pc:sldMk cId="3809761862" sldId="1879"/>
            <ac:spMk id="4" creationId="{0BC6C8CB-F639-4631-B6DC-2DEB5C924E25}"/>
          </ac:spMkLst>
        </pc:spChg>
        <pc:spChg chg="add mod">
          <ac:chgData name="liao ziqiang" userId="f02064eb9b3fb07f" providerId="LiveId" clId="{73FDAB8E-0923-4098-B0CC-100910F48C09}" dt="2024-06-21T15:21:13.818" v="1271"/>
          <ac:spMkLst>
            <pc:docMk/>
            <pc:sldMk cId="3809761862" sldId="1879"/>
            <ac:spMk id="6" creationId="{6B8FE560-81C7-4B57-98FB-AB3368DA317E}"/>
          </ac:spMkLst>
        </pc:spChg>
        <pc:spChg chg="add mod">
          <ac:chgData name="liao ziqiang" userId="f02064eb9b3fb07f" providerId="LiveId" clId="{73FDAB8E-0923-4098-B0CC-100910F48C09}" dt="2024-06-21T15:36:35.596" v="1440"/>
          <ac:spMkLst>
            <pc:docMk/>
            <pc:sldMk cId="3809761862" sldId="1879"/>
            <ac:spMk id="7" creationId="{91A4AFF8-3CAA-414B-B859-92D504034BCB}"/>
          </ac:spMkLst>
        </pc:spChg>
        <pc:picChg chg="add del mod">
          <ac:chgData name="liao ziqiang" userId="f02064eb9b3fb07f" providerId="LiveId" clId="{73FDAB8E-0923-4098-B0CC-100910F48C09}" dt="2024-06-21T15:21:02.474" v="1267" actId="21"/>
          <ac:picMkLst>
            <pc:docMk/>
            <pc:sldMk cId="3809761862" sldId="1879"/>
            <ac:picMk id="5" creationId="{43AB666B-0D94-42C8-9ACF-599E480844A1}"/>
          </ac:picMkLst>
        </pc:picChg>
      </pc:sldChg>
      <pc:sldChg chg="addSp delSp modSp new mod modTransition">
        <pc:chgData name="liao ziqiang" userId="f02064eb9b3fb07f" providerId="LiveId" clId="{73FDAB8E-0923-4098-B0CC-100910F48C09}" dt="2024-06-21T23:48:52.352" v="1819"/>
        <pc:sldMkLst>
          <pc:docMk/>
          <pc:sldMk cId="1834021817" sldId="1880"/>
        </pc:sldMkLst>
        <pc:spChg chg="add del">
          <ac:chgData name="liao ziqiang" userId="f02064eb9b3fb07f" providerId="LiveId" clId="{73FDAB8E-0923-4098-B0CC-100910F48C09}" dt="2024-06-21T15:21:21.704" v="1277" actId="478"/>
          <ac:spMkLst>
            <pc:docMk/>
            <pc:sldMk cId="1834021817" sldId="1880"/>
            <ac:spMk id="2" creationId="{A292B2CD-124A-47AC-AD9F-0DF8DB92AA7D}"/>
          </ac:spMkLst>
        </pc:spChg>
        <pc:spChg chg="add del mod">
          <ac:chgData name="liao ziqiang" userId="f02064eb9b3fb07f" providerId="LiveId" clId="{73FDAB8E-0923-4098-B0CC-100910F48C09}" dt="2024-06-21T15:21:21.091" v="1276"/>
          <ac:spMkLst>
            <pc:docMk/>
            <pc:sldMk cId="1834021817" sldId="1880"/>
            <ac:spMk id="4" creationId="{8EA875BE-05E3-42E7-BAE1-E4FF5A44D9C8}"/>
          </ac:spMkLst>
        </pc:spChg>
        <pc:spChg chg="add mod">
          <ac:chgData name="liao ziqiang" userId="f02064eb9b3fb07f" providerId="LiveId" clId="{73FDAB8E-0923-4098-B0CC-100910F48C09}" dt="2024-06-21T15:21:21.995" v="1278"/>
          <ac:spMkLst>
            <pc:docMk/>
            <pc:sldMk cId="1834021817" sldId="1880"/>
            <ac:spMk id="5" creationId="{97AEA801-6079-4F52-8689-26646F797DA5}"/>
          </ac:spMkLst>
        </pc:spChg>
        <pc:spChg chg="add del mod">
          <ac:chgData name="liao ziqiang" userId="f02064eb9b3fb07f" providerId="LiveId" clId="{73FDAB8E-0923-4098-B0CC-100910F48C09}" dt="2024-06-21T23:48:52.075" v="1818" actId="478"/>
          <ac:spMkLst>
            <pc:docMk/>
            <pc:sldMk cId="1834021817" sldId="1880"/>
            <ac:spMk id="6" creationId="{E36508E0-979E-484A-B398-07CF5B1832E2}"/>
          </ac:spMkLst>
        </pc:spChg>
        <pc:spChg chg="add del mod">
          <ac:chgData name="liao ziqiang" userId="f02064eb9b3fb07f" providerId="LiveId" clId="{73FDAB8E-0923-4098-B0CC-100910F48C09}" dt="2024-06-21T23:48:51.300" v="1817"/>
          <ac:spMkLst>
            <pc:docMk/>
            <pc:sldMk cId="1834021817" sldId="1880"/>
            <ac:spMk id="7" creationId="{38FD15E4-A607-4D67-89ED-604E651D4CC8}"/>
          </ac:spMkLst>
        </pc:spChg>
        <pc:spChg chg="add mod">
          <ac:chgData name="liao ziqiang" userId="f02064eb9b3fb07f" providerId="LiveId" clId="{73FDAB8E-0923-4098-B0CC-100910F48C09}" dt="2024-06-21T23:48:52.352" v="1819"/>
          <ac:spMkLst>
            <pc:docMk/>
            <pc:sldMk cId="1834021817" sldId="1880"/>
            <ac:spMk id="8" creationId="{9A3AC6BD-EED2-421E-90BE-3B80185A0A98}"/>
          </ac:spMkLst>
        </pc:spChg>
        <pc:picChg chg="add mod">
          <ac:chgData name="liao ziqiang" userId="f02064eb9b3fb07f" providerId="LiveId" clId="{73FDAB8E-0923-4098-B0CC-100910F48C09}" dt="2024-06-21T15:21:52.815" v="1285" actId="1076"/>
          <ac:picMkLst>
            <pc:docMk/>
            <pc:sldMk cId="1834021817" sldId="1880"/>
            <ac:picMk id="3" creationId="{6EEAEE68-8859-426B-B2DF-8B3C79CF3B7B}"/>
          </ac:picMkLst>
        </pc:picChg>
      </pc:sldChg>
      <pc:sldChg chg="addSp delSp modSp new mod modTransition">
        <pc:chgData name="liao ziqiang" userId="f02064eb9b3fb07f" providerId="LiveId" clId="{73FDAB8E-0923-4098-B0CC-100910F48C09}" dt="2024-06-21T23:48:56.395" v="1821"/>
        <pc:sldMkLst>
          <pc:docMk/>
          <pc:sldMk cId="3602620410" sldId="1881"/>
        </pc:sldMkLst>
        <pc:spChg chg="mod">
          <ac:chgData name="liao ziqiang" userId="f02064eb9b3fb07f" providerId="LiveId" clId="{73FDAB8E-0923-4098-B0CC-100910F48C09}" dt="2024-06-21T15:26:23.404" v="1324" actId="404"/>
          <ac:spMkLst>
            <pc:docMk/>
            <pc:sldMk cId="3602620410" sldId="1881"/>
            <ac:spMk id="2" creationId="{5B968CC3-AA5D-4A23-8331-D2B7A1795B7F}"/>
          </ac:spMkLst>
        </pc:spChg>
        <pc:spChg chg="add mod">
          <ac:chgData name="liao ziqiang" userId="f02064eb9b3fb07f" providerId="LiveId" clId="{73FDAB8E-0923-4098-B0CC-100910F48C09}" dt="2024-06-21T15:26:13.457" v="1309" actId="1076"/>
          <ac:spMkLst>
            <pc:docMk/>
            <pc:sldMk cId="3602620410" sldId="1881"/>
            <ac:spMk id="4" creationId="{35FCA31F-1A0E-47FA-9B10-B2254D1D4052}"/>
          </ac:spMkLst>
        </pc:spChg>
        <pc:spChg chg="add del mod">
          <ac:chgData name="liao ziqiang" userId="f02064eb9b3fb07f" providerId="LiveId" clId="{73FDAB8E-0923-4098-B0CC-100910F48C09}" dt="2024-06-21T23:48:56.136" v="1820" actId="478"/>
          <ac:spMkLst>
            <pc:docMk/>
            <pc:sldMk cId="3602620410" sldId="1881"/>
            <ac:spMk id="5" creationId="{C5A559D9-B008-4433-9454-FA2FF67B6E91}"/>
          </ac:spMkLst>
        </pc:spChg>
        <pc:spChg chg="add mod">
          <ac:chgData name="liao ziqiang" userId="f02064eb9b3fb07f" providerId="LiveId" clId="{73FDAB8E-0923-4098-B0CC-100910F48C09}" dt="2024-06-21T23:48:56.395" v="1821"/>
          <ac:spMkLst>
            <pc:docMk/>
            <pc:sldMk cId="3602620410" sldId="1881"/>
            <ac:spMk id="6" creationId="{1DC87A5C-8EBA-4D93-A468-598116FC96CB}"/>
          </ac:spMkLst>
        </pc:spChg>
      </pc:sldChg>
      <pc:sldChg chg="addSp delSp modSp new mod modTransition">
        <pc:chgData name="liao ziqiang" userId="f02064eb9b3fb07f" providerId="LiveId" clId="{73FDAB8E-0923-4098-B0CC-100910F48C09}" dt="2024-06-21T23:49:01.179" v="1823"/>
        <pc:sldMkLst>
          <pc:docMk/>
          <pc:sldMk cId="3413964346" sldId="1882"/>
        </pc:sldMkLst>
        <pc:spChg chg="del">
          <ac:chgData name="liao ziqiang" userId="f02064eb9b3fb07f" providerId="LiveId" clId="{73FDAB8E-0923-4098-B0CC-100910F48C09}" dt="2024-06-21T15:27:37.621" v="1332" actId="478"/>
          <ac:spMkLst>
            <pc:docMk/>
            <pc:sldMk cId="3413964346" sldId="1882"/>
            <ac:spMk id="2" creationId="{F7B29DBB-DC42-4B27-9D2D-786EB2AF0C33}"/>
          </ac:spMkLst>
        </pc:spChg>
        <pc:spChg chg="add mod">
          <ac:chgData name="liao ziqiang" userId="f02064eb9b3fb07f" providerId="LiveId" clId="{73FDAB8E-0923-4098-B0CC-100910F48C09}" dt="2024-06-21T15:27:37.848" v="1333"/>
          <ac:spMkLst>
            <pc:docMk/>
            <pc:sldMk cId="3413964346" sldId="1882"/>
            <ac:spMk id="6" creationId="{D6E3203E-E475-402D-82DF-F4F658465522}"/>
          </ac:spMkLst>
        </pc:spChg>
        <pc:spChg chg="add del mod">
          <ac:chgData name="liao ziqiang" userId="f02064eb9b3fb07f" providerId="LiveId" clId="{73FDAB8E-0923-4098-B0CC-100910F48C09}" dt="2024-06-21T23:49:00.671" v="1822" actId="478"/>
          <ac:spMkLst>
            <pc:docMk/>
            <pc:sldMk cId="3413964346" sldId="1882"/>
            <ac:spMk id="7" creationId="{0F022BDD-440C-4DEC-A427-DC9433241413}"/>
          </ac:spMkLst>
        </pc:spChg>
        <pc:spChg chg="add mod">
          <ac:chgData name="liao ziqiang" userId="f02064eb9b3fb07f" providerId="LiveId" clId="{73FDAB8E-0923-4098-B0CC-100910F48C09}" dt="2024-06-21T23:49:01.179" v="1823"/>
          <ac:spMkLst>
            <pc:docMk/>
            <pc:sldMk cId="3413964346" sldId="1882"/>
            <ac:spMk id="8" creationId="{CA250847-F3EF-4975-A09D-63C67C136030}"/>
          </ac:spMkLst>
        </pc:spChg>
        <pc:picChg chg="add del mod">
          <ac:chgData name="liao ziqiang" userId="f02064eb9b3fb07f" providerId="LiveId" clId="{73FDAB8E-0923-4098-B0CC-100910F48C09}" dt="2024-06-21T15:27:25.377" v="1329" actId="478"/>
          <ac:picMkLst>
            <pc:docMk/>
            <pc:sldMk cId="3413964346" sldId="1882"/>
            <ac:picMk id="3" creationId="{C2332EA0-99A2-4FC8-AAF4-42F3AB9954A5}"/>
          </ac:picMkLst>
        </pc:picChg>
        <pc:picChg chg="add mod">
          <ac:chgData name="liao ziqiang" userId="f02064eb9b3fb07f" providerId="LiveId" clId="{73FDAB8E-0923-4098-B0CC-100910F48C09}" dt="2024-06-21T15:27:29.950" v="1331" actId="1076"/>
          <ac:picMkLst>
            <pc:docMk/>
            <pc:sldMk cId="3413964346" sldId="1882"/>
            <ac:picMk id="5" creationId="{B7B8DF73-795D-452E-8F91-15D8EF656FCF}"/>
          </ac:picMkLst>
        </pc:picChg>
      </pc:sldChg>
      <pc:sldChg chg="addSp delSp modSp new mod modTransition">
        <pc:chgData name="liao ziqiang" userId="f02064eb9b3fb07f" providerId="LiveId" clId="{73FDAB8E-0923-4098-B0CC-100910F48C09}" dt="2024-06-21T23:49:06.819" v="1825"/>
        <pc:sldMkLst>
          <pc:docMk/>
          <pc:sldMk cId="1507625125" sldId="1883"/>
        </pc:sldMkLst>
        <pc:spChg chg="del">
          <ac:chgData name="liao ziqiang" userId="f02064eb9b3fb07f" providerId="LiveId" clId="{73FDAB8E-0923-4098-B0CC-100910F48C09}" dt="2024-06-21T15:30:14.113" v="1372"/>
          <ac:spMkLst>
            <pc:docMk/>
            <pc:sldMk cId="1507625125" sldId="1883"/>
            <ac:spMk id="2" creationId="{9FF4C6B6-113F-4301-8B12-8B672C9DC134}"/>
          </ac:spMkLst>
        </pc:spChg>
        <pc:spChg chg="add mod">
          <ac:chgData name="liao ziqiang" userId="f02064eb9b3fb07f" providerId="LiveId" clId="{73FDAB8E-0923-4098-B0CC-100910F48C09}" dt="2024-06-21T15:30:09.308" v="1371" actId="1036"/>
          <ac:spMkLst>
            <pc:docMk/>
            <pc:sldMk cId="1507625125" sldId="1883"/>
            <ac:spMk id="5" creationId="{88E15147-7D0E-42D6-9028-433BA409B416}"/>
          </ac:spMkLst>
        </pc:spChg>
        <pc:spChg chg="add mod">
          <ac:chgData name="liao ziqiang" userId="f02064eb9b3fb07f" providerId="LiveId" clId="{73FDAB8E-0923-4098-B0CC-100910F48C09}" dt="2024-06-21T15:30:14.113" v="1372"/>
          <ac:spMkLst>
            <pc:docMk/>
            <pc:sldMk cId="1507625125" sldId="1883"/>
            <ac:spMk id="6" creationId="{115334E7-5EDF-4B2B-B693-CE3F9D163512}"/>
          </ac:spMkLst>
        </pc:spChg>
        <pc:spChg chg="add del mod">
          <ac:chgData name="liao ziqiang" userId="f02064eb9b3fb07f" providerId="LiveId" clId="{73FDAB8E-0923-4098-B0CC-100910F48C09}" dt="2024-06-21T23:49:06.557" v="1824" actId="478"/>
          <ac:spMkLst>
            <pc:docMk/>
            <pc:sldMk cId="1507625125" sldId="1883"/>
            <ac:spMk id="7" creationId="{E58D4B38-38AC-42C6-BF86-4FC8F17A0CF1}"/>
          </ac:spMkLst>
        </pc:spChg>
        <pc:spChg chg="add mod">
          <ac:chgData name="liao ziqiang" userId="f02064eb9b3fb07f" providerId="LiveId" clId="{73FDAB8E-0923-4098-B0CC-100910F48C09}" dt="2024-06-21T23:49:06.819" v="1825"/>
          <ac:spMkLst>
            <pc:docMk/>
            <pc:sldMk cId="1507625125" sldId="1883"/>
            <ac:spMk id="8" creationId="{4EE48B1B-6BF6-4574-96FC-3034403B09FE}"/>
          </ac:spMkLst>
        </pc:spChg>
        <pc:picChg chg="add mod">
          <ac:chgData name="liao ziqiang" userId="f02064eb9b3fb07f" providerId="LiveId" clId="{73FDAB8E-0923-4098-B0CC-100910F48C09}" dt="2024-06-21T15:30:09.308" v="1371" actId="1036"/>
          <ac:picMkLst>
            <pc:docMk/>
            <pc:sldMk cId="1507625125" sldId="1883"/>
            <ac:picMk id="4" creationId="{F87AB1C0-649D-46AF-95C6-76D5468DC7CF}"/>
          </ac:picMkLst>
        </pc:picChg>
      </pc:sldChg>
      <pc:sldChg chg="addSp modSp new mod modTransition">
        <pc:chgData name="liao ziqiang" userId="f02064eb9b3fb07f" providerId="LiveId" clId="{73FDAB8E-0923-4098-B0CC-100910F48C09}" dt="2024-06-21T23:48:42.383" v="1815" actId="14100"/>
        <pc:sldMkLst>
          <pc:docMk/>
          <pc:sldMk cId="1268644405" sldId="1884"/>
        </pc:sldMkLst>
        <pc:spChg chg="mod">
          <ac:chgData name="liao ziqiang" userId="f02064eb9b3fb07f" providerId="LiveId" clId="{73FDAB8E-0923-4098-B0CC-100910F48C09}" dt="2024-06-21T15:34:13.470" v="1409" actId="404"/>
          <ac:spMkLst>
            <pc:docMk/>
            <pc:sldMk cId="1268644405" sldId="1884"/>
            <ac:spMk id="2" creationId="{E79D6924-A58E-4A52-A97A-8EACC1828F41}"/>
          </ac:spMkLst>
        </pc:spChg>
        <pc:spChg chg="add mod">
          <ac:chgData name="liao ziqiang" userId="f02064eb9b3fb07f" providerId="LiveId" clId="{73FDAB8E-0923-4098-B0CC-100910F48C09}" dt="2024-06-21T15:33:22.409" v="1405" actId="14100"/>
          <ac:spMkLst>
            <pc:docMk/>
            <pc:sldMk cId="1268644405" sldId="1884"/>
            <ac:spMk id="4" creationId="{2BF11A66-0C9A-45D3-8F7B-61652F0DD1AB}"/>
          </ac:spMkLst>
        </pc:spChg>
        <pc:spChg chg="add mod">
          <ac:chgData name="liao ziqiang" userId="f02064eb9b3fb07f" providerId="LiveId" clId="{73FDAB8E-0923-4098-B0CC-100910F48C09}" dt="2024-06-21T23:48:42.383" v="1815" actId="14100"/>
          <ac:spMkLst>
            <pc:docMk/>
            <pc:sldMk cId="1268644405" sldId="1884"/>
            <ac:spMk id="7" creationId="{CCAD71AA-0D77-4B8B-8335-850CDB9A8E53}"/>
          </ac:spMkLst>
        </pc:spChg>
        <pc:picChg chg="add mod modCrop">
          <ac:chgData name="liao ziqiang" userId="f02064eb9b3fb07f" providerId="LiveId" clId="{73FDAB8E-0923-4098-B0CC-100910F48C09}" dt="2024-06-21T15:33:19.936" v="1404" actId="1076"/>
          <ac:picMkLst>
            <pc:docMk/>
            <pc:sldMk cId="1268644405" sldId="1884"/>
            <ac:picMk id="6" creationId="{FC064E07-33DD-47BF-B2D2-A65EEE099668}"/>
          </ac:picMkLst>
        </pc:picChg>
      </pc:sldChg>
      <pc:sldChg chg="addSp delSp modSp new mod modTransition">
        <pc:chgData name="liao ziqiang" userId="f02064eb9b3fb07f" providerId="LiveId" clId="{73FDAB8E-0923-4098-B0CC-100910F48C09}" dt="2024-06-21T23:49:11.894" v="1827"/>
        <pc:sldMkLst>
          <pc:docMk/>
          <pc:sldMk cId="2536948982" sldId="1885"/>
        </pc:sldMkLst>
        <pc:spChg chg="mod">
          <ac:chgData name="liao ziqiang" userId="f02064eb9b3fb07f" providerId="LiveId" clId="{73FDAB8E-0923-4098-B0CC-100910F48C09}" dt="2024-06-21T15:34:25.899" v="1414" actId="404"/>
          <ac:spMkLst>
            <pc:docMk/>
            <pc:sldMk cId="2536948982" sldId="1885"/>
            <ac:spMk id="2" creationId="{79FC0848-41D1-44FC-8211-81820FBA4347}"/>
          </ac:spMkLst>
        </pc:spChg>
        <pc:spChg chg="add del mod">
          <ac:chgData name="liao ziqiang" userId="f02064eb9b3fb07f" providerId="LiveId" clId="{73FDAB8E-0923-4098-B0CC-100910F48C09}" dt="2024-06-21T15:34:22.020" v="1411" actId="478"/>
          <ac:spMkLst>
            <pc:docMk/>
            <pc:sldMk cId="2536948982" sldId="1885"/>
            <ac:spMk id="3" creationId="{FC4E19B8-9912-4F55-BD8D-56E56FE16493}"/>
          </ac:spMkLst>
        </pc:spChg>
        <pc:spChg chg="add mod">
          <ac:chgData name="liao ziqiang" userId="f02064eb9b3fb07f" providerId="LiveId" clId="{73FDAB8E-0923-4098-B0CC-100910F48C09}" dt="2024-06-21T15:36:03.263" v="1435" actId="1076"/>
          <ac:spMkLst>
            <pc:docMk/>
            <pc:sldMk cId="2536948982" sldId="1885"/>
            <ac:spMk id="5" creationId="{F1C9A9C3-19ED-4CAA-B6C3-9937BAB08095}"/>
          </ac:spMkLst>
        </pc:spChg>
        <pc:spChg chg="add mod">
          <ac:chgData name="liao ziqiang" userId="f02064eb9b3fb07f" providerId="LiveId" clId="{73FDAB8E-0923-4098-B0CC-100910F48C09}" dt="2024-06-21T23:49:11.894" v="1827"/>
          <ac:spMkLst>
            <pc:docMk/>
            <pc:sldMk cId="2536948982" sldId="1885"/>
            <ac:spMk id="6" creationId="{68B5692D-EFDA-4B33-B76D-153BD2987108}"/>
          </ac:spMkLst>
        </pc:spChg>
        <pc:spChg chg="add del mod">
          <ac:chgData name="liao ziqiang" userId="f02064eb9b3fb07f" providerId="LiveId" clId="{73FDAB8E-0923-4098-B0CC-100910F48C09}" dt="2024-06-21T23:49:11.639" v="1826" actId="478"/>
          <ac:spMkLst>
            <pc:docMk/>
            <pc:sldMk cId="2536948982" sldId="1885"/>
            <ac:spMk id="8" creationId="{A7D14A79-5FCD-4E34-8644-9C3CC6FEDD73}"/>
          </ac:spMkLst>
        </pc:spChg>
        <pc:picChg chg="add mod">
          <ac:chgData name="liao ziqiang" userId="f02064eb9b3fb07f" providerId="LiveId" clId="{73FDAB8E-0923-4098-B0CC-100910F48C09}" dt="2024-06-21T15:36:09.918" v="1438" actId="1076"/>
          <ac:picMkLst>
            <pc:docMk/>
            <pc:sldMk cId="2536948982" sldId="1885"/>
            <ac:picMk id="7" creationId="{AD373547-98A0-4667-8B26-31C3130D6F7B}"/>
          </ac:picMkLst>
        </pc:picChg>
      </pc:sldChg>
      <pc:sldChg chg="addSp modSp new mod ord modTransition">
        <pc:chgData name="liao ziqiang" userId="f02064eb9b3fb07f" providerId="LiveId" clId="{73FDAB8E-0923-4098-B0CC-100910F48C09}" dt="2024-06-21T16:59:10.746" v="1797"/>
        <pc:sldMkLst>
          <pc:docMk/>
          <pc:sldMk cId="269176505" sldId="1886"/>
        </pc:sldMkLst>
        <pc:spChg chg="mod">
          <ac:chgData name="liao ziqiang" userId="f02064eb9b3fb07f" providerId="LiveId" clId="{73FDAB8E-0923-4098-B0CC-100910F48C09}" dt="2024-06-21T15:37:42.664" v="1469" actId="404"/>
          <ac:spMkLst>
            <pc:docMk/>
            <pc:sldMk cId="269176505" sldId="1886"/>
            <ac:spMk id="2" creationId="{EEF5201E-B49D-4720-A913-1E427DB7402D}"/>
          </ac:spMkLst>
        </pc:spChg>
        <pc:picChg chg="add mod">
          <ac:chgData name="liao ziqiang" userId="f02064eb9b3fb07f" providerId="LiveId" clId="{73FDAB8E-0923-4098-B0CC-100910F48C09}" dt="2024-06-21T15:37:33.676" v="1465" actId="1076"/>
          <ac:picMkLst>
            <pc:docMk/>
            <pc:sldMk cId="269176505" sldId="1886"/>
            <ac:picMk id="3" creationId="{423F8824-F3EB-4732-90D8-FB5CCEFD0322}"/>
          </ac:picMkLst>
        </pc:picChg>
      </pc:sldChg>
      <pc:sldChg chg="new del">
        <pc:chgData name="liao ziqiang" userId="f02064eb9b3fb07f" providerId="LiveId" clId="{73FDAB8E-0923-4098-B0CC-100910F48C09}" dt="2024-06-21T15:37:12.151" v="1459" actId="680"/>
        <pc:sldMkLst>
          <pc:docMk/>
          <pc:sldMk cId="2576657775" sldId="1886"/>
        </pc:sldMkLst>
      </pc:sldChg>
      <pc:sldChg chg="addSp delSp modSp new mod ord modTransition modAnim">
        <pc:chgData name="liao ziqiang" userId="f02064eb9b3fb07f" providerId="LiveId" clId="{73FDAB8E-0923-4098-B0CC-100910F48C09}" dt="2024-06-21T16:59:10.746" v="1797"/>
        <pc:sldMkLst>
          <pc:docMk/>
          <pc:sldMk cId="1005950558" sldId="1887"/>
        </pc:sldMkLst>
        <pc:spChg chg="mod">
          <ac:chgData name="liao ziqiang" userId="f02064eb9b3fb07f" providerId="LiveId" clId="{73FDAB8E-0923-4098-B0CC-100910F48C09}" dt="2024-06-21T15:39:49.717" v="1501" actId="404"/>
          <ac:spMkLst>
            <pc:docMk/>
            <pc:sldMk cId="1005950558" sldId="1887"/>
            <ac:spMk id="2" creationId="{B7C90E14-7051-4071-8D37-A89487108B94}"/>
          </ac:spMkLst>
        </pc:spChg>
        <pc:picChg chg="add mod">
          <ac:chgData name="liao ziqiang" userId="f02064eb9b3fb07f" providerId="LiveId" clId="{73FDAB8E-0923-4098-B0CC-100910F48C09}" dt="2024-06-21T15:39:19.683" v="1494" actId="208"/>
          <ac:picMkLst>
            <pc:docMk/>
            <pc:sldMk cId="1005950558" sldId="1887"/>
            <ac:picMk id="3" creationId="{4A8C3C7C-6D54-4526-A05D-E3FF76BE41E4}"/>
          </ac:picMkLst>
        </pc:picChg>
        <pc:picChg chg="add mod">
          <ac:chgData name="liao ziqiang" userId="f02064eb9b3fb07f" providerId="LiveId" clId="{73FDAB8E-0923-4098-B0CC-100910F48C09}" dt="2024-06-21T15:39:25.165" v="1496" actId="1076"/>
          <ac:picMkLst>
            <pc:docMk/>
            <pc:sldMk cId="1005950558" sldId="1887"/>
            <ac:picMk id="4" creationId="{CDD2CAF8-832E-4D14-9AF6-ED49E75BF78A}"/>
          </ac:picMkLst>
        </pc:picChg>
        <pc:picChg chg="add del mod">
          <ac:chgData name="liao ziqiang" userId="f02064eb9b3fb07f" providerId="LiveId" clId="{73FDAB8E-0923-4098-B0CC-100910F48C09}" dt="2024-06-21T15:38:54.646" v="1481" actId="21"/>
          <ac:picMkLst>
            <pc:docMk/>
            <pc:sldMk cId="1005950558" sldId="1887"/>
            <ac:picMk id="5" creationId="{9C114313-1778-4563-84E0-DB43B2015022}"/>
          </ac:picMkLst>
        </pc:picChg>
        <pc:picChg chg="add del mod">
          <ac:chgData name="liao ziqiang" userId="f02064eb9b3fb07f" providerId="LiveId" clId="{73FDAB8E-0923-4098-B0CC-100910F48C09}" dt="2024-06-21T15:38:54.646" v="1481" actId="21"/>
          <ac:picMkLst>
            <pc:docMk/>
            <pc:sldMk cId="1005950558" sldId="1887"/>
            <ac:picMk id="6" creationId="{5C2A38AF-E908-4AD7-985E-17BE21F2E6FD}"/>
          </ac:picMkLst>
        </pc:picChg>
        <pc:picChg chg="add del mod">
          <ac:chgData name="liao ziqiang" userId="f02064eb9b3fb07f" providerId="LiveId" clId="{73FDAB8E-0923-4098-B0CC-100910F48C09}" dt="2024-06-21T15:38:54.646" v="1481" actId="21"/>
          <ac:picMkLst>
            <pc:docMk/>
            <pc:sldMk cId="1005950558" sldId="1887"/>
            <ac:picMk id="7" creationId="{858879DF-32DA-4E09-B2B2-C4E3D91FE659}"/>
          </ac:picMkLst>
        </pc:picChg>
      </pc:sldChg>
      <pc:sldChg chg="addSp delSp modSp new mod modTransition modAnim">
        <pc:chgData name="liao ziqiang" userId="f02064eb9b3fb07f" providerId="LiveId" clId="{73FDAB8E-0923-4098-B0CC-100910F48C09}" dt="2024-06-21T16:59:10.746" v="1797"/>
        <pc:sldMkLst>
          <pc:docMk/>
          <pc:sldMk cId="1109614453" sldId="1888"/>
        </pc:sldMkLst>
        <pc:spChg chg="mod">
          <ac:chgData name="liao ziqiang" userId="f02064eb9b3fb07f" providerId="LiveId" clId="{73FDAB8E-0923-4098-B0CC-100910F48C09}" dt="2024-06-21T15:41:02.254" v="1530" actId="404"/>
          <ac:spMkLst>
            <pc:docMk/>
            <pc:sldMk cId="1109614453" sldId="1888"/>
            <ac:spMk id="2" creationId="{915DFB0F-8C8B-416D-BC60-5F18D21886F1}"/>
          </ac:spMkLst>
        </pc:spChg>
        <pc:picChg chg="add mod">
          <ac:chgData name="liao ziqiang" userId="f02064eb9b3fb07f" providerId="LiveId" clId="{73FDAB8E-0923-4098-B0CC-100910F48C09}" dt="2024-06-21T15:40:38.297" v="1524" actId="1076"/>
          <ac:picMkLst>
            <pc:docMk/>
            <pc:sldMk cId="1109614453" sldId="1888"/>
            <ac:picMk id="3" creationId="{07DE7688-81CE-4229-9B08-15B51465005A}"/>
          </ac:picMkLst>
        </pc:picChg>
        <pc:picChg chg="add mod">
          <ac:chgData name="liao ziqiang" userId="f02064eb9b3fb07f" providerId="LiveId" clId="{73FDAB8E-0923-4098-B0CC-100910F48C09}" dt="2024-06-21T15:40:38.297" v="1524" actId="1076"/>
          <ac:picMkLst>
            <pc:docMk/>
            <pc:sldMk cId="1109614453" sldId="1888"/>
            <ac:picMk id="4" creationId="{A8017590-8F09-4CF1-85B9-D7C6FA4403C8}"/>
          </ac:picMkLst>
        </pc:picChg>
        <pc:picChg chg="add mod">
          <ac:chgData name="liao ziqiang" userId="f02064eb9b3fb07f" providerId="LiveId" clId="{73FDAB8E-0923-4098-B0CC-100910F48C09}" dt="2024-06-21T15:40:38.297" v="1524" actId="1076"/>
          <ac:picMkLst>
            <pc:docMk/>
            <pc:sldMk cId="1109614453" sldId="1888"/>
            <ac:picMk id="5" creationId="{0C5A9942-AECF-49D0-BAF7-9B045092D4BB}"/>
          </ac:picMkLst>
        </pc:picChg>
        <pc:picChg chg="add del mod">
          <ac:chgData name="liao ziqiang" userId="f02064eb9b3fb07f" providerId="LiveId" clId="{73FDAB8E-0923-4098-B0CC-100910F48C09}" dt="2024-06-21T15:40:02.656" v="1508" actId="478"/>
          <ac:picMkLst>
            <pc:docMk/>
            <pc:sldMk cId="1109614453" sldId="1888"/>
            <ac:picMk id="6" creationId="{5130B698-E349-4265-9B25-F6F084025BC1}"/>
          </ac:picMkLst>
        </pc:picChg>
        <pc:picChg chg="add del mod">
          <ac:chgData name="liao ziqiang" userId="f02064eb9b3fb07f" providerId="LiveId" clId="{73FDAB8E-0923-4098-B0CC-100910F48C09}" dt="2024-06-21T15:40:02.656" v="1508" actId="478"/>
          <ac:picMkLst>
            <pc:docMk/>
            <pc:sldMk cId="1109614453" sldId="1888"/>
            <ac:picMk id="7" creationId="{3BCE7415-7E2C-4BAB-B513-5989311A38FD}"/>
          </ac:picMkLst>
        </pc:picChg>
        <pc:picChg chg="add del mod">
          <ac:chgData name="liao ziqiang" userId="f02064eb9b3fb07f" providerId="LiveId" clId="{73FDAB8E-0923-4098-B0CC-100910F48C09}" dt="2024-06-21T15:40:02.656" v="1508" actId="478"/>
          <ac:picMkLst>
            <pc:docMk/>
            <pc:sldMk cId="1109614453" sldId="1888"/>
            <ac:picMk id="8" creationId="{D3FFB9FC-D0D2-490A-AAB5-455E654808B6}"/>
          </ac:picMkLst>
        </pc:picChg>
      </pc:sldChg>
      <pc:sldChg chg="addSp delSp modSp add mod modTransition delAnim">
        <pc:chgData name="liao ziqiang" userId="f02064eb9b3fb07f" providerId="LiveId" clId="{73FDAB8E-0923-4098-B0CC-100910F48C09}" dt="2024-06-21T16:59:10.746" v="1797"/>
        <pc:sldMkLst>
          <pc:docMk/>
          <pc:sldMk cId="1986067351" sldId="1889"/>
        </pc:sldMkLst>
        <pc:spChg chg="mod">
          <ac:chgData name="liao ziqiang" userId="f02064eb9b3fb07f" providerId="LiveId" clId="{73FDAB8E-0923-4098-B0CC-100910F48C09}" dt="2024-06-21T15:41:22.222" v="1539"/>
          <ac:spMkLst>
            <pc:docMk/>
            <pc:sldMk cId="1986067351" sldId="1889"/>
            <ac:spMk id="2" creationId="{915DFB0F-8C8B-416D-BC60-5F18D21886F1}"/>
          </ac:spMkLst>
        </pc:spChg>
        <pc:spChg chg="add mod">
          <ac:chgData name="liao ziqiang" userId="f02064eb9b3fb07f" providerId="LiveId" clId="{73FDAB8E-0923-4098-B0CC-100910F48C09}" dt="2024-06-21T15:49:26.337" v="1611" actId="948"/>
          <ac:spMkLst>
            <pc:docMk/>
            <pc:sldMk cId="1986067351" sldId="1889"/>
            <ac:spMk id="7" creationId="{C83A1C57-7402-48BC-83FF-4E9A637F6A16}"/>
          </ac:spMkLst>
        </pc:spChg>
        <pc:picChg chg="del">
          <ac:chgData name="liao ziqiang" userId="f02064eb9b3fb07f" providerId="LiveId" clId="{73FDAB8E-0923-4098-B0CC-100910F48C09}" dt="2024-06-21T15:41:25.046" v="1540" actId="478"/>
          <ac:picMkLst>
            <pc:docMk/>
            <pc:sldMk cId="1986067351" sldId="1889"/>
            <ac:picMk id="3" creationId="{07DE7688-81CE-4229-9B08-15B51465005A}"/>
          </ac:picMkLst>
        </pc:picChg>
        <pc:picChg chg="del">
          <ac:chgData name="liao ziqiang" userId="f02064eb9b3fb07f" providerId="LiveId" clId="{73FDAB8E-0923-4098-B0CC-100910F48C09}" dt="2024-06-21T15:41:25.046" v="1540" actId="478"/>
          <ac:picMkLst>
            <pc:docMk/>
            <pc:sldMk cId="1986067351" sldId="1889"/>
            <ac:picMk id="4" creationId="{A8017590-8F09-4CF1-85B9-D7C6FA4403C8}"/>
          </ac:picMkLst>
        </pc:picChg>
        <pc:picChg chg="del">
          <ac:chgData name="liao ziqiang" userId="f02064eb9b3fb07f" providerId="LiveId" clId="{73FDAB8E-0923-4098-B0CC-100910F48C09}" dt="2024-06-21T15:41:25.046" v="1540" actId="478"/>
          <ac:picMkLst>
            <pc:docMk/>
            <pc:sldMk cId="1986067351" sldId="1889"/>
            <ac:picMk id="5" creationId="{0C5A9942-AECF-49D0-BAF7-9B045092D4BB}"/>
          </ac:picMkLst>
        </pc:picChg>
      </pc:sldChg>
      <pc:sldChg chg="modSp add mod ord modTransition">
        <pc:chgData name="liao ziqiang" userId="f02064eb9b3fb07f" providerId="LiveId" clId="{73FDAB8E-0923-4098-B0CC-100910F48C09}" dt="2024-06-21T17:24:45.981" v="1808" actId="207"/>
        <pc:sldMkLst>
          <pc:docMk/>
          <pc:sldMk cId="3761627251" sldId="1890"/>
        </pc:sldMkLst>
        <pc:spChg chg="mod">
          <ac:chgData name="liao ziqiang" userId="f02064eb9b3fb07f" providerId="LiveId" clId="{73FDAB8E-0923-4098-B0CC-100910F48C09}" dt="2024-06-21T16:00:06.777" v="1646"/>
          <ac:spMkLst>
            <pc:docMk/>
            <pc:sldMk cId="3761627251" sldId="1890"/>
            <ac:spMk id="2" creationId="{915DFB0F-8C8B-416D-BC60-5F18D21886F1}"/>
          </ac:spMkLst>
        </pc:spChg>
        <pc:spChg chg="mod">
          <ac:chgData name="liao ziqiang" userId="f02064eb9b3fb07f" providerId="LiveId" clId="{73FDAB8E-0923-4098-B0CC-100910F48C09}" dt="2024-06-21T17:24:45.981" v="1808" actId="207"/>
          <ac:spMkLst>
            <pc:docMk/>
            <pc:sldMk cId="3761627251" sldId="1890"/>
            <ac:spMk id="7" creationId="{C83A1C57-7402-48BC-83FF-4E9A637F6A16}"/>
          </ac:spMkLst>
        </pc:spChg>
      </pc:sldChg>
      <pc:sldChg chg="modSp add mod ord modTransition">
        <pc:chgData name="liao ziqiang" userId="f02064eb9b3fb07f" providerId="LiveId" clId="{73FDAB8E-0923-4098-B0CC-100910F48C09}" dt="2024-06-21T23:41:09.495" v="1810" actId="123"/>
        <pc:sldMkLst>
          <pc:docMk/>
          <pc:sldMk cId="3795780644" sldId="1891"/>
        </pc:sldMkLst>
        <pc:spChg chg="mod">
          <ac:chgData name="liao ziqiang" userId="f02064eb9b3fb07f" providerId="LiveId" clId="{73FDAB8E-0923-4098-B0CC-100910F48C09}" dt="2024-06-21T16:08:11.021" v="1658"/>
          <ac:spMkLst>
            <pc:docMk/>
            <pc:sldMk cId="3795780644" sldId="1891"/>
            <ac:spMk id="2" creationId="{915DFB0F-8C8B-416D-BC60-5F18D21886F1}"/>
          </ac:spMkLst>
        </pc:spChg>
        <pc:spChg chg="mod">
          <ac:chgData name="liao ziqiang" userId="f02064eb9b3fb07f" providerId="LiveId" clId="{73FDAB8E-0923-4098-B0CC-100910F48C09}" dt="2024-06-21T23:41:09.495" v="1810" actId="123"/>
          <ac:spMkLst>
            <pc:docMk/>
            <pc:sldMk cId="3795780644" sldId="1891"/>
            <ac:spMk id="7" creationId="{C83A1C57-7402-48BC-83FF-4E9A637F6A16}"/>
          </ac:spMkLst>
        </pc:spChg>
      </pc:sldChg>
      <pc:sldChg chg="addSp delSp modSp new mod modTransition">
        <pc:chgData name="liao ziqiang" userId="f02064eb9b3fb07f" providerId="LiveId" clId="{73FDAB8E-0923-4098-B0CC-100910F48C09}" dt="2024-06-21T16:59:10.746" v="1797"/>
        <pc:sldMkLst>
          <pc:docMk/>
          <pc:sldMk cId="2256787420" sldId="1892"/>
        </pc:sldMkLst>
        <pc:spChg chg="del">
          <ac:chgData name="liao ziqiang" userId="f02064eb9b3fb07f" providerId="LiveId" clId="{73FDAB8E-0923-4098-B0CC-100910F48C09}" dt="2024-06-21T16:15:38.336" v="1682" actId="478"/>
          <ac:spMkLst>
            <pc:docMk/>
            <pc:sldMk cId="2256787420" sldId="1892"/>
            <ac:spMk id="2" creationId="{3FFE4E75-D7AC-48FF-99BD-F0E5F9FA912E}"/>
          </ac:spMkLst>
        </pc:spChg>
        <pc:spChg chg="add mod">
          <ac:chgData name="liao ziqiang" userId="f02064eb9b3fb07f" providerId="LiveId" clId="{73FDAB8E-0923-4098-B0CC-100910F48C09}" dt="2024-06-21T16:15:38.588" v="1683"/>
          <ac:spMkLst>
            <pc:docMk/>
            <pc:sldMk cId="2256787420" sldId="1892"/>
            <ac:spMk id="3" creationId="{8A4742C7-FCD0-4233-9A06-65BFA415E09E}"/>
          </ac:spMkLst>
        </pc:spChg>
        <pc:spChg chg="add mod">
          <ac:chgData name="liao ziqiang" userId="f02064eb9b3fb07f" providerId="LiveId" clId="{73FDAB8E-0923-4098-B0CC-100910F48C09}" dt="2024-06-21T16:15:45.369" v="1684"/>
          <ac:spMkLst>
            <pc:docMk/>
            <pc:sldMk cId="2256787420" sldId="1892"/>
            <ac:spMk id="4" creationId="{D093A6D6-9B7A-4B6A-A438-A913CA4AB61C}"/>
          </ac:spMkLst>
        </pc:spChg>
        <pc:picChg chg="add mod">
          <ac:chgData name="liao ziqiang" userId="f02064eb9b3fb07f" providerId="LiveId" clId="{73FDAB8E-0923-4098-B0CC-100910F48C09}" dt="2024-06-21T16:16:41.395" v="1694" actId="1076"/>
          <ac:picMkLst>
            <pc:docMk/>
            <pc:sldMk cId="2256787420" sldId="1892"/>
            <ac:picMk id="6" creationId="{8FC09FC2-86F5-4F90-90F3-5AAF7BAACAA5}"/>
          </ac:picMkLst>
        </pc:picChg>
      </pc:sldChg>
      <pc:sldChg chg="new del">
        <pc:chgData name="liao ziqiang" userId="f02064eb9b3fb07f" providerId="LiveId" clId="{73FDAB8E-0923-4098-B0CC-100910F48C09}" dt="2024-06-21T17:18:46.128" v="1799" actId="47"/>
        <pc:sldMkLst>
          <pc:docMk/>
          <pc:sldMk cId="1567623954" sldId="1893"/>
        </pc:sldMkLst>
      </pc:sldChg>
      <pc:sldChg chg="addSp delSp modSp new mod modAnim">
        <pc:chgData name="liao ziqiang" userId="f02064eb9b3fb07f" providerId="LiveId" clId="{73FDAB8E-0923-4098-B0CC-100910F48C09}" dt="2024-06-21T17:19:42.756" v="1807" actId="1076"/>
        <pc:sldMkLst>
          <pc:docMk/>
          <pc:sldMk cId="2404203091" sldId="1893"/>
        </pc:sldMkLst>
        <pc:spChg chg="del">
          <ac:chgData name="liao ziqiang" userId="f02064eb9b3fb07f" providerId="LiveId" clId="{73FDAB8E-0923-4098-B0CC-100910F48C09}" dt="2024-06-21T17:19:33.534" v="1805" actId="478"/>
          <ac:spMkLst>
            <pc:docMk/>
            <pc:sldMk cId="2404203091" sldId="1893"/>
            <ac:spMk id="2" creationId="{A6B46ABE-16D5-4D23-B758-F1E2F4B6FE47}"/>
          </ac:spMkLst>
        </pc:spChg>
        <pc:picChg chg="add mod">
          <ac:chgData name="liao ziqiang" userId="f02064eb9b3fb07f" providerId="LiveId" clId="{73FDAB8E-0923-4098-B0CC-100910F48C09}" dt="2024-06-21T17:19:42.756" v="1807" actId="1076"/>
          <ac:picMkLst>
            <pc:docMk/>
            <pc:sldMk cId="2404203091" sldId="1893"/>
            <ac:picMk id="3" creationId="{01540B03-23DB-4029-A7E7-AC7352FFE20D}"/>
          </ac:picMkLst>
        </pc:picChg>
      </pc:sldChg>
    </pc:docChg>
  </pc:docChgLst>
  <pc:docChgLst>
    <pc:chgData name="ziqiang liao" userId="f02064eb9b3fb07f" providerId="LiveId" clId="{650FDBF3-A707-4D16-8D9B-D18A5A6D1C6D}"/>
    <pc:docChg chg="undo custSel addSld delSld modSld sldOrd delSection modSection">
      <pc:chgData name="ziqiang liao" userId="f02064eb9b3fb07f" providerId="LiveId" clId="{650FDBF3-A707-4D16-8D9B-D18A5A6D1C6D}" dt="2024-05-14T12:38:50.985" v="1431" actId="20577"/>
      <pc:docMkLst>
        <pc:docMk/>
      </pc:docMkLst>
      <pc:sldChg chg="del">
        <pc:chgData name="ziqiang liao" userId="f02064eb9b3fb07f" providerId="LiveId" clId="{650FDBF3-A707-4D16-8D9B-D18A5A6D1C6D}" dt="2024-05-14T12:18:07.820" v="1178" actId="47"/>
        <pc:sldMkLst>
          <pc:docMk/>
          <pc:sldMk cId="3197782890" sldId="274"/>
        </pc:sldMkLst>
      </pc:sldChg>
      <pc:sldChg chg="del">
        <pc:chgData name="ziqiang liao" userId="f02064eb9b3fb07f" providerId="LiveId" clId="{650FDBF3-A707-4D16-8D9B-D18A5A6D1C6D}" dt="2024-05-14T12:18:07.820" v="1178" actId="47"/>
        <pc:sldMkLst>
          <pc:docMk/>
          <pc:sldMk cId="1060898583" sldId="275"/>
        </pc:sldMkLst>
      </pc:sldChg>
      <pc:sldChg chg="del">
        <pc:chgData name="ziqiang liao" userId="f02064eb9b3fb07f" providerId="LiveId" clId="{650FDBF3-A707-4D16-8D9B-D18A5A6D1C6D}" dt="2024-05-14T12:18:07.820" v="1178" actId="47"/>
        <pc:sldMkLst>
          <pc:docMk/>
          <pc:sldMk cId="1621100978" sldId="276"/>
        </pc:sldMkLst>
      </pc:sldChg>
      <pc:sldChg chg="del">
        <pc:chgData name="ziqiang liao" userId="f02064eb9b3fb07f" providerId="LiveId" clId="{650FDBF3-A707-4D16-8D9B-D18A5A6D1C6D}" dt="2024-05-14T12:18:07.820" v="1178" actId="47"/>
        <pc:sldMkLst>
          <pc:docMk/>
          <pc:sldMk cId="1998138916" sldId="277"/>
        </pc:sldMkLst>
      </pc:sldChg>
      <pc:sldChg chg="del">
        <pc:chgData name="ziqiang liao" userId="f02064eb9b3fb07f" providerId="LiveId" clId="{650FDBF3-A707-4D16-8D9B-D18A5A6D1C6D}" dt="2024-05-14T12:18:07.820" v="1178" actId="47"/>
        <pc:sldMkLst>
          <pc:docMk/>
          <pc:sldMk cId="3075733284" sldId="278"/>
        </pc:sldMkLst>
      </pc:sldChg>
      <pc:sldChg chg="del">
        <pc:chgData name="ziqiang liao" userId="f02064eb9b3fb07f" providerId="LiveId" clId="{650FDBF3-A707-4D16-8D9B-D18A5A6D1C6D}" dt="2024-05-14T12:18:07.820" v="1178" actId="47"/>
        <pc:sldMkLst>
          <pc:docMk/>
          <pc:sldMk cId="3367157923" sldId="279"/>
        </pc:sldMkLst>
      </pc:sldChg>
      <pc:sldChg chg="del">
        <pc:chgData name="ziqiang liao" userId="f02064eb9b3fb07f" providerId="LiveId" clId="{650FDBF3-A707-4D16-8D9B-D18A5A6D1C6D}" dt="2024-05-14T12:18:07.820" v="1178" actId="47"/>
        <pc:sldMkLst>
          <pc:docMk/>
          <pc:sldMk cId="2775862615" sldId="282"/>
        </pc:sldMkLst>
      </pc:sldChg>
      <pc:sldChg chg="del">
        <pc:chgData name="ziqiang liao" userId="f02064eb9b3fb07f" providerId="LiveId" clId="{650FDBF3-A707-4D16-8D9B-D18A5A6D1C6D}" dt="2024-05-14T12:18:07.820" v="1178" actId="47"/>
        <pc:sldMkLst>
          <pc:docMk/>
          <pc:sldMk cId="1412296372" sldId="283"/>
        </pc:sldMkLst>
      </pc:sldChg>
      <pc:sldChg chg="del">
        <pc:chgData name="ziqiang liao" userId="f02064eb9b3fb07f" providerId="LiveId" clId="{650FDBF3-A707-4D16-8D9B-D18A5A6D1C6D}" dt="2024-05-14T12:18:07.820" v="1178" actId="47"/>
        <pc:sldMkLst>
          <pc:docMk/>
          <pc:sldMk cId="1002500092" sldId="284"/>
        </pc:sldMkLst>
      </pc:sldChg>
      <pc:sldChg chg="del">
        <pc:chgData name="ziqiang liao" userId="f02064eb9b3fb07f" providerId="LiveId" clId="{650FDBF3-A707-4D16-8D9B-D18A5A6D1C6D}" dt="2024-05-14T12:18:07.820" v="1178" actId="47"/>
        <pc:sldMkLst>
          <pc:docMk/>
          <pc:sldMk cId="2657875751" sldId="285"/>
        </pc:sldMkLst>
      </pc:sldChg>
      <pc:sldChg chg="del">
        <pc:chgData name="ziqiang liao" userId="f02064eb9b3fb07f" providerId="LiveId" clId="{650FDBF3-A707-4D16-8D9B-D18A5A6D1C6D}" dt="2024-05-14T12:18:07.820" v="1178" actId="47"/>
        <pc:sldMkLst>
          <pc:docMk/>
          <pc:sldMk cId="1975821064" sldId="286"/>
        </pc:sldMkLst>
      </pc:sldChg>
      <pc:sldChg chg="del">
        <pc:chgData name="ziqiang liao" userId="f02064eb9b3fb07f" providerId="LiveId" clId="{650FDBF3-A707-4D16-8D9B-D18A5A6D1C6D}" dt="2024-05-14T12:18:07.820" v="1178" actId="47"/>
        <pc:sldMkLst>
          <pc:docMk/>
          <pc:sldMk cId="4167655344" sldId="287"/>
        </pc:sldMkLst>
      </pc:sldChg>
      <pc:sldChg chg="del">
        <pc:chgData name="ziqiang liao" userId="f02064eb9b3fb07f" providerId="LiveId" clId="{650FDBF3-A707-4D16-8D9B-D18A5A6D1C6D}" dt="2024-05-14T12:18:07.820" v="1178" actId="47"/>
        <pc:sldMkLst>
          <pc:docMk/>
          <pc:sldMk cId="1145774463" sldId="288"/>
        </pc:sldMkLst>
      </pc:sldChg>
      <pc:sldChg chg="del">
        <pc:chgData name="ziqiang liao" userId="f02064eb9b3fb07f" providerId="LiveId" clId="{650FDBF3-A707-4D16-8D9B-D18A5A6D1C6D}" dt="2024-05-14T12:18:07.820" v="1178" actId="47"/>
        <pc:sldMkLst>
          <pc:docMk/>
          <pc:sldMk cId="1977207344" sldId="289"/>
        </pc:sldMkLst>
      </pc:sldChg>
      <pc:sldChg chg="del">
        <pc:chgData name="ziqiang liao" userId="f02064eb9b3fb07f" providerId="LiveId" clId="{650FDBF3-A707-4D16-8D9B-D18A5A6D1C6D}" dt="2024-05-14T12:18:07.820" v="1178" actId="47"/>
        <pc:sldMkLst>
          <pc:docMk/>
          <pc:sldMk cId="3836981370" sldId="290"/>
        </pc:sldMkLst>
      </pc:sldChg>
      <pc:sldChg chg="del">
        <pc:chgData name="ziqiang liao" userId="f02064eb9b3fb07f" providerId="LiveId" clId="{650FDBF3-A707-4D16-8D9B-D18A5A6D1C6D}" dt="2024-05-14T12:18:07.820" v="1178" actId="47"/>
        <pc:sldMkLst>
          <pc:docMk/>
          <pc:sldMk cId="4163847698" sldId="291"/>
        </pc:sldMkLst>
      </pc:sldChg>
      <pc:sldChg chg="del">
        <pc:chgData name="ziqiang liao" userId="f02064eb9b3fb07f" providerId="LiveId" clId="{650FDBF3-A707-4D16-8D9B-D18A5A6D1C6D}" dt="2024-05-14T12:18:07.820" v="1178" actId="47"/>
        <pc:sldMkLst>
          <pc:docMk/>
          <pc:sldMk cId="638831463" sldId="292"/>
        </pc:sldMkLst>
      </pc:sldChg>
      <pc:sldChg chg="del">
        <pc:chgData name="ziqiang liao" userId="f02064eb9b3fb07f" providerId="LiveId" clId="{650FDBF3-A707-4D16-8D9B-D18A5A6D1C6D}" dt="2024-05-14T12:18:07.820" v="1178" actId="47"/>
        <pc:sldMkLst>
          <pc:docMk/>
          <pc:sldMk cId="2254893320" sldId="293"/>
        </pc:sldMkLst>
      </pc:sldChg>
      <pc:sldChg chg="del">
        <pc:chgData name="ziqiang liao" userId="f02064eb9b3fb07f" providerId="LiveId" clId="{650FDBF3-A707-4D16-8D9B-D18A5A6D1C6D}" dt="2024-05-14T12:18:07.820" v="1178" actId="47"/>
        <pc:sldMkLst>
          <pc:docMk/>
          <pc:sldMk cId="2321071912" sldId="294"/>
        </pc:sldMkLst>
      </pc:sldChg>
      <pc:sldChg chg="del">
        <pc:chgData name="ziqiang liao" userId="f02064eb9b3fb07f" providerId="LiveId" clId="{650FDBF3-A707-4D16-8D9B-D18A5A6D1C6D}" dt="2024-05-14T12:18:07.820" v="1178" actId="47"/>
        <pc:sldMkLst>
          <pc:docMk/>
          <pc:sldMk cId="1030295528" sldId="295"/>
        </pc:sldMkLst>
      </pc:sldChg>
      <pc:sldChg chg="del">
        <pc:chgData name="ziqiang liao" userId="f02064eb9b3fb07f" providerId="LiveId" clId="{650FDBF3-A707-4D16-8D9B-D18A5A6D1C6D}" dt="2024-05-14T12:18:07.820" v="1178" actId="47"/>
        <pc:sldMkLst>
          <pc:docMk/>
          <pc:sldMk cId="1792036072" sldId="296"/>
        </pc:sldMkLst>
      </pc:sldChg>
      <pc:sldChg chg="del">
        <pc:chgData name="ziqiang liao" userId="f02064eb9b3fb07f" providerId="LiveId" clId="{650FDBF3-A707-4D16-8D9B-D18A5A6D1C6D}" dt="2024-05-14T12:18:07.820" v="1178" actId="47"/>
        <pc:sldMkLst>
          <pc:docMk/>
          <pc:sldMk cId="2099816987" sldId="297"/>
        </pc:sldMkLst>
      </pc:sldChg>
      <pc:sldChg chg="del">
        <pc:chgData name="ziqiang liao" userId="f02064eb9b3fb07f" providerId="LiveId" clId="{650FDBF3-A707-4D16-8D9B-D18A5A6D1C6D}" dt="2024-05-14T12:18:07.820" v="1178" actId="47"/>
        <pc:sldMkLst>
          <pc:docMk/>
          <pc:sldMk cId="2156098025" sldId="298"/>
        </pc:sldMkLst>
      </pc:sldChg>
      <pc:sldChg chg="del">
        <pc:chgData name="ziqiang liao" userId="f02064eb9b3fb07f" providerId="LiveId" clId="{650FDBF3-A707-4D16-8D9B-D18A5A6D1C6D}" dt="2024-05-14T12:18:07.820" v="1178" actId="47"/>
        <pc:sldMkLst>
          <pc:docMk/>
          <pc:sldMk cId="3758516514" sldId="299"/>
        </pc:sldMkLst>
      </pc:sldChg>
      <pc:sldChg chg="del">
        <pc:chgData name="ziqiang liao" userId="f02064eb9b3fb07f" providerId="LiveId" clId="{650FDBF3-A707-4D16-8D9B-D18A5A6D1C6D}" dt="2024-05-14T12:18:07.820" v="1178" actId="47"/>
        <pc:sldMkLst>
          <pc:docMk/>
          <pc:sldMk cId="3466035328" sldId="300"/>
        </pc:sldMkLst>
      </pc:sldChg>
      <pc:sldChg chg="del">
        <pc:chgData name="ziqiang liao" userId="f02064eb9b3fb07f" providerId="LiveId" clId="{650FDBF3-A707-4D16-8D9B-D18A5A6D1C6D}" dt="2024-05-14T12:18:07.820" v="1178" actId="47"/>
        <pc:sldMkLst>
          <pc:docMk/>
          <pc:sldMk cId="871808486" sldId="301"/>
        </pc:sldMkLst>
      </pc:sldChg>
      <pc:sldChg chg="del">
        <pc:chgData name="ziqiang liao" userId="f02064eb9b3fb07f" providerId="LiveId" clId="{650FDBF3-A707-4D16-8D9B-D18A5A6D1C6D}" dt="2024-05-14T12:18:07.820" v="1178" actId="47"/>
        <pc:sldMkLst>
          <pc:docMk/>
          <pc:sldMk cId="534735142" sldId="302"/>
        </pc:sldMkLst>
      </pc:sldChg>
      <pc:sldChg chg="del">
        <pc:chgData name="ziqiang liao" userId="f02064eb9b3fb07f" providerId="LiveId" clId="{650FDBF3-A707-4D16-8D9B-D18A5A6D1C6D}" dt="2024-05-14T12:18:07.820" v="1178" actId="47"/>
        <pc:sldMkLst>
          <pc:docMk/>
          <pc:sldMk cId="2271335224" sldId="303"/>
        </pc:sldMkLst>
      </pc:sldChg>
      <pc:sldChg chg="addSp delSp modSp del mod">
        <pc:chgData name="ziqiang liao" userId="f02064eb9b3fb07f" providerId="LiveId" clId="{650FDBF3-A707-4D16-8D9B-D18A5A6D1C6D}" dt="2024-05-14T12:18:07.820" v="1178" actId="47"/>
        <pc:sldMkLst>
          <pc:docMk/>
          <pc:sldMk cId="3707511605" sldId="310"/>
        </pc:sldMkLst>
        <pc:spChg chg="mod topLvl">
          <ac:chgData name="ziqiang liao" userId="f02064eb9b3fb07f" providerId="LiveId" clId="{650FDBF3-A707-4D16-8D9B-D18A5A6D1C6D}" dt="2024-05-14T11:04:14.615" v="497" actId="165"/>
          <ac:spMkLst>
            <pc:docMk/>
            <pc:sldMk cId="3707511605" sldId="310"/>
            <ac:spMk id="4" creationId="{113A61D2-BAE4-4192-9F2F-D32BBF1623DF}"/>
          </ac:spMkLst>
        </pc:spChg>
        <pc:spChg chg="mod topLvl">
          <ac:chgData name="ziqiang liao" userId="f02064eb9b3fb07f" providerId="LiveId" clId="{650FDBF3-A707-4D16-8D9B-D18A5A6D1C6D}" dt="2024-05-14T11:04:14.615" v="497" actId="165"/>
          <ac:spMkLst>
            <pc:docMk/>
            <pc:sldMk cId="3707511605" sldId="310"/>
            <ac:spMk id="5" creationId="{2625DEE1-BD80-4EAB-9AFE-DDAF838F33A9}"/>
          </ac:spMkLst>
        </pc:spChg>
        <pc:spChg chg="add del mod topLvl">
          <ac:chgData name="ziqiang liao" userId="f02064eb9b3fb07f" providerId="LiveId" clId="{650FDBF3-A707-4D16-8D9B-D18A5A6D1C6D}" dt="2024-05-14T11:04:14.615" v="497" actId="165"/>
          <ac:spMkLst>
            <pc:docMk/>
            <pc:sldMk cId="3707511605" sldId="310"/>
            <ac:spMk id="24" creationId="{D0B2BE15-B6D4-47CA-A7F8-E38B916B8BBF}"/>
          </ac:spMkLst>
        </pc:spChg>
        <pc:spChg chg="mod topLvl">
          <ac:chgData name="ziqiang liao" userId="f02064eb9b3fb07f" providerId="LiveId" clId="{650FDBF3-A707-4D16-8D9B-D18A5A6D1C6D}" dt="2024-05-14T11:04:14.615" v="497" actId="165"/>
          <ac:spMkLst>
            <pc:docMk/>
            <pc:sldMk cId="3707511605" sldId="310"/>
            <ac:spMk id="25" creationId="{38B9DDEA-B94B-4B2C-875E-32386A0BF971}"/>
          </ac:spMkLst>
        </pc:spChg>
        <pc:spChg chg="mod topLvl">
          <ac:chgData name="ziqiang liao" userId="f02064eb9b3fb07f" providerId="LiveId" clId="{650FDBF3-A707-4D16-8D9B-D18A5A6D1C6D}" dt="2024-05-14T11:04:14.615" v="497" actId="165"/>
          <ac:spMkLst>
            <pc:docMk/>
            <pc:sldMk cId="3707511605" sldId="310"/>
            <ac:spMk id="26" creationId="{23ECA219-AD7A-4967-A0D5-D54CB2E74F53}"/>
          </ac:spMkLst>
        </pc:spChg>
        <pc:grpChg chg="add del mod">
          <ac:chgData name="ziqiang liao" userId="f02064eb9b3fb07f" providerId="LiveId" clId="{650FDBF3-A707-4D16-8D9B-D18A5A6D1C6D}" dt="2024-05-14T11:04:14.615" v="497" actId="165"/>
          <ac:grpSpMkLst>
            <pc:docMk/>
            <pc:sldMk cId="3707511605" sldId="310"/>
            <ac:grpSpMk id="27" creationId="{D7E2BA13-50E2-4D98-BF78-D96F00B9D34A}"/>
          </ac:grpSpMkLst>
        </pc:grpChg>
        <pc:cxnChg chg="add del mod topLvl">
          <ac:chgData name="ziqiang liao" userId="f02064eb9b3fb07f" providerId="LiveId" clId="{650FDBF3-A707-4D16-8D9B-D18A5A6D1C6D}" dt="2024-05-14T11:04:14.615" v="497" actId="165"/>
          <ac:cxnSpMkLst>
            <pc:docMk/>
            <pc:sldMk cId="3707511605" sldId="310"/>
            <ac:cxnSpMk id="11" creationId="{396280B0-3517-41B4-8A8C-47DC4D6183D6}"/>
          </ac:cxnSpMkLst>
        </pc:cxnChg>
      </pc:sldChg>
      <pc:sldChg chg="del">
        <pc:chgData name="ziqiang liao" userId="f02064eb9b3fb07f" providerId="LiveId" clId="{650FDBF3-A707-4D16-8D9B-D18A5A6D1C6D}" dt="2024-05-14T12:18:07.820" v="1178" actId="47"/>
        <pc:sldMkLst>
          <pc:docMk/>
          <pc:sldMk cId="2327453139" sldId="311"/>
        </pc:sldMkLst>
      </pc:sldChg>
      <pc:sldChg chg="del">
        <pc:chgData name="ziqiang liao" userId="f02064eb9b3fb07f" providerId="LiveId" clId="{650FDBF3-A707-4D16-8D9B-D18A5A6D1C6D}" dt="2024-05-14T12:18:07.820" v="1178" actId="47"/>
        <pc:sldMkLst>
          <pc:docMk/>
          <pc:sldMk cId="1979806497" sldId="312"/>
        </pc:sldMkLst>
      </pc:sldChg>
      <pc:sldChg chg="del">
        <pc:chgData name="ziqiang liao" userId="f02064eb9b3fb07f" providerId="LiveId" clId="{650FDBF3-A707-4D16-8D9B-D18A5A6D1C6D}" dt="2024-05-14T12:18:07.820" v="1178" actId="47"/>
        <pc:sldMkLst>
          <pc:docMk/>
          <pc:sldMk cId="3062269691" sldId="313"/>
        </pc:sldMkLst>
      </pc:sldChg>
      <pc:sldChg chg="del">
        <pc:chgData name="ziqiang liao" userId="f02064eb9b3fb07f" providerId="LiveId" clId="{650FDBF3-A707-4D16-8D9B-D18A5A6D1C6D}" dt="2024-05-14T12:18:07.820" v="1178" actId="47"/>
        <pc:sldMkLst>
          <pc:docMk/>
          <pc:sldMk cId="2252373555" sldId="314"/>
        </pc:sldMkLst>
      </pc:sldChg>
      <pc:sldChg chg="del">
        <pc:chgData name="ziqiang liao" userId="f02064eb9b3fb07f" providerId="LiveId" clId="{650FDBF3-A707-4D16-8D9B-D18A5A6D1C6D}" dt="2024-05-14T12:18:07.820" v="1178" actId="47"/>
        <pc:sldMkLst>
          <pc:docMk/>
          <pc:sldMk cId="264026035" sldId="315"/>
        </pc:sldMkLst>
      </pc:sldChg>
      <pc:sldChg chg="del">
        <pc:chgData name="ziqiang liao" userId="f02064eb9b3fb07f" providerId="LiveId" clId="{650FDBF3-A707-4D16-8D9B-D18A5A6D1C6D}" dt="2024-05-14T12:18:07.820" v="1178" actId="47"/>
        <pc:sldMkLst>
          <pc:docMk/>
          <pc:sldMk cId="4007521114" sldId="317"/>
        </pc:sldMkLst>
      </pc:sldChg>
      <pc:sldChg chg="del">
        <pc:chgData name="ziqiang liao" userId="f02064eb9b3fb07f" providerId="LiveId" clId="{650FDBF3-A707-4D16-8D9B-D18A5A6D1C6D}" dt="2024-05-14T12:18:07.820" v="1178" actId="47"/>
        <pc:sldMkLst>
          <pc:docMk/>
          <pc:sldMk cId="2684992720" sldId="318"/>
        </pc:sldMkLst>
      </pc:sldChg>
      <pc:sldChg chg="del">
        <pc:chgData name="ziqiang liao" userId="f02064eb9b3fb07f" providerId="LiveId" clId="{650FDBF3-A707-4D16-8D9B-D18A5A6D1C6D}" dt="2024-05-14T12:18:07.820" v="1178" actId="47"/>
        <pc:sldMkLst>
          <pc:docMk/>
          <pc:sldMk cId="4107873932" sldId="322"/>
        </pc:sldMkLst>
      </pc:sldChg>
      <pc:sldChg chg="del">
        <pc:chgData name="ziqiang liao" userId="f02064eb9b3fb07f" providerId="LiveId" clId="{650FDBF3-A707-4D16-8D9B-D18A5A6D1C6D}" dt="2024-05-14T12:18:07.820" v="1178" actId="47"/>
        <pc:sldMkLst>
          <pc:docMk/>
          <pc:sldMk cId="3552031685" sldId="323"/>
        </pc:sldMkLst>
      </pc:sldChg>
      <pc:sldChg chg="del">
        <pc:chgData name="ziqiang liao" userId="f02064eb9b3fb07f" providerId="LiveId" clId="{650FDBF3-A707-4D16-8D9B-D18A5A6D1C6D}" dt="2024-05-14T12:18:07.820" v="1178" actId="47"/>
        <pc:sldMkLst>
          <pc:docMk/>
          <pc:sldMk cId="2730362855" sldId="324"/>
        </pc:sldMkLst>
      </pc:sldChg>
      <pc:sldChg chg="del">
        <pc:chgData name="ziqiang liao" userId="f02064eb9b3fb07f" providerId="LiveId" clId="{650FDBF3-A707-4D16-8D9B-D18A5A6D1C6D}" dt="2024-05-14T12:18:07.820" v="1178" actId="47"/>
        <pc:sldMkLst>
          <pc:docMk/>
          <pc:sldMk cId="641344647" sldId="325"/>
        </pc:sldMkLst>
      </pc:sldChg>
      <pc:sldChg chg="del">
        <pc:chgData name="ziqiang liao" userId="f02064eb9b3fb07f" providerId="LiveId" clId="{650FDBF3-A707-4D16-8D9B-D18A5A6D1C6D}" dt="2024-05-14T12:18:07.820" v="1178" actId="47"/>
        <pc:sldMkLst>
          <pc:docMk/>
          <pc:sldMk cId="528894655" sldId="327"/>
        </pc:sldMkLst>
      </pc:sldChg>
      <pc:sldChg chg="del">
        <pc:chgData name="ziqiang liao" userId="f02064eb9b3fb07f" providerId="LiveId" clId="{650FDBF3-A707-4D16-8D9B-D18A5A6D1C6D}" dt="2024-05-14T12:18:07.820" v="1178" actId="47"/>
        <pc:sldMkLst>
          <pc:docMk/>
          <pc:sldMk cId="1183473386" sldId="328"/>
        </pc:sldMkLst>
      </pc:sldChg>
      <pc:sldChg chg="del">
        <pc:chgData name="ziqiang liao" userId="f02064eb9b3fb07f" providerId="LiveId" clId="{650FDBF3-A707-4D16-8D9B-D18A5A6D1C6D}" dt="2024-05-14T12:18:07.820" v="1178" actId="47"/>
        <pc:sldMkLst>
          <pc:docMk/>
          <pc:sldMk cId="829803417" sldId="329"/>
        </pc:sldMkLst>
      </pc:sldChg>
      <pc:sldChg chg="del">
        <pc:chgData name="ziqiang liao" userId="f02064eb9b3fb07f" providerId="LiveId" clId="{650FDBF3-A707-4D16-8D9B-D18A5A6D1C6D}" dt="2024-05-14T12:18:07.820" v="1178" actId="47"/>
        <pc:sldMkLst>
          <pc:docMk/>
          <pc:sldMk cId="380958454" sldId="330"/>
        </pc:sldMkLst>
      </pc:sldChg>
      <pc:sldChg chg="del">
        <pc:chgData name="ziqiang liao" userId="f02064eb9b3fb07f" providerId="LiveId" clId="{650FDBF3-A707-4D16-8D9B-D18A5A6D1C6D}" dt="2024-05-14T12:18:07.820" v="1178" actId="47"/>
        <pc:sldMkLst>
          <pc:docMk/>
          <pc:sldMk cId="2431782006" sldId="331"/>
        </pc:sldMkLst>
      </pc:sldChg>
      <pc:sldChg chg="del">
        <pc:chgData name="ziqiang liao" userId="f02064eb9b3fb07f" providerId="LiveId" clId="{650FDBF3-A707-4D16-8D9B-D18A5A6D1C6D}" dt="2024-05-14T12:18:07.820" v="1178" actId="47"/>
        <pc:sldMkLst>
          <pc:docMk/>
          <pc:sldMk cId="760470647" sldId="332"/>
        </pc:sldMkLst>
      </pc:sldChg>
      <pc:sldChg chg="del">
        <pc:chgData name="ziqiang liao" userId="f02064eb9b3fb07f" providerId="LiveId" clId="{650FDBF3-A707-4D16-8D9B-D18A5A6D1C6D}" dt="2024-05-14T12:18:07.820" v="1178" actId="47"/>
        <pc:sldMkLst>
          <pc:docMk/>
          <pc:sldMk cId="378011924" sldId="333"/>
        </pc:sldMkLst>
      </pc:sldChg>
      <pc:sldChg chg="del">
        <pc:chgData name="ziqiang liao" userId="f02064eb9b3fb07f" providerId="LiveId" clId="{650FDBF3-A707-4D16-8D9B-D18A5A6D1C6D}" dt="2024-05-14T12:18:07.820" v="1178" actId="47"/>
        <pc:sldMkLst>
          <pc:docMk/>
          <pc:sldMk cId="3932289431" sldId="334"/>
        </pc:sldMkLst>
      </pc:sldChg>
      <pc:sldChg chg="modSp mod modTransition">
        <pc:chgData name="ziqiang liao" userId="f02064eb9b3fb07f" providerId="LiveId" clId="{650FDBF3-A707-4D16-8D9B-D18A5A6D1C6D}" dt="2024-05-14T12:37:12.712" v="1421"/>
        <pc:sldMkLst>
          <pc:docMk/>
          <pc:sldMk cId="1949798349" sldId="337"/>
        </pc:sldMkLst>
        <pc:spChg chg="mod">
          <ac:chgData name="ziqiang liao" userId="f02064eb9b3fb07f" providerId="LiveId" clId="{650FDBF3-A707-4D16-8D9B-D18A5A6D1C6D}" dt="2024-05-14T10:55:10.199" v="323" actId="1076"/>
          <ac:spMkLst>
            <pc:docMk/>
            <pc:sldMk cId="1949798349" sldId="337"/>
            <ac:spMk id="22" creationId="{C73A759D-B876-4C91-A003-3FE9B4821C9E}"/>
          </ac:spMkLst>
        </pc:spChg>
        <pc:spChg chg="mod">
          <ac:chgData name="ziqiang liao" userId="f02064eb9b3fb07f" providerId="LiveId" clId="{650FDBF3-A707-4D16-8D9B-D18A5A6D1C6D}" dt="2024-05-14T10:46:58.785" v="266"/>
          <ac:spMkLst>
            <pc:docMk/>
            <pc:sldMk cId="1949798349" sldId="337"/>
            <ac:spMk id="24" creationId="{C2E54D50-30EE-4B38-BA79-F0DAE5EF3532}"/>
          </ac:spMkLst>
        </pc:spChg>
      </pc:sldChg>
      <pc:sldChg chg="del">
        <pc:chgData name="ziqiang liao" userId="f02064eb9b3fb07f" providerId="LiveId" clId="{650FDBF3-A707-4D16-8D9B-D18A5A6D1C6D}" dt="2024-05-14T12:18:07.820" v="1178" actId="47"/>
        <pc:sldMkLst>
          <pc:docMk/>
          <pc:sldMk cId="2621151131" sldId="338"/>
        </pc:sldMkLst>
      </pc:sldChg>
      <pc:sldChg chg="addSp delSp modSp mod modTransition">
        <pc:chgData name="ziqiang liao" userId="f02064eb9b3fb07f" providerId="LiveId" clId="{650FDBF3-A707-4D16-8D9B-D18A5A6D1C6D}" dt="2024-05-14T12:37:12.712" v="1421"/>
        <pc:sldMkLst>
          <pc:docMk/>
          <pc:sldMk cId="1168468509" sldId="339"/>
        </pc:sldMkLst>
        <pc:spChg chg="add del mod">
          <ac:chgData name="ziqiang liao" userId="f02064eb9b3fb07f" providerId="LiveId" clId="{650FDBF3-A707-4D16-8D9B-D18A5A6D1C6D}" dt="2024-05-14T10:03:34.331" v="36" actId="478"/>
          <ac:spMkLst>
            <pc:docMk/>
            <pc:sldMk cId="1168468509" sldId="339"/>
            <ac:spMk id="3" creationId="{326807AA-1F6E-E37E-3B71-A176538AE475}"/>
          </ac:spMkLst>
        </pc:spChg>
        <pc:spChg chg="mod">
          <ac:chgData name="ziqiang liao" userId="f02064eb9b3fb07f" providerId="LiveId" clId="{650FDBF3-A707-4D16-8D9B-D18A5A6D1C6D}" dt="2024-05-14T10:05:23.466" v="79" actId="1076"/>
          <ac:spMkLst>
            <pc:docMk/>
            <pc:sldMk cId="1168468509" sldId="339"/>
            <ac:spMk id="4" creationId="{16741980-DA8F-4E9E-B450-4CDAE0D9C979}"/>
          </ac:spMkLst>
        </pc:spChg>
        <pc:spChg chg="add mod">
          <ac:chgData name="ziqiang liao" userId="f02064eb9b3fb07f" providerId="LiveId" clId="{650FDBF3-A707-4D16-8D9B-D18A5A6D1C6D}" dt="2024-05-14T12:25:43.712" v="1399" actId="113"/>
          <ac:spMkLst>
            <pc:docMk/>
            <pc:sldMk cId="1168468509" sldId="339"/>
            <ac:spMk id="5" creationId="{608083DB-23B9-6AC1-A2FD-FCC86125619B}"/>
          </ac:spMkLst>
        </pc:spChg>
        <pc:spChg chg="del mod">
          <ac:chgData name="ziqiang liao" userId="f02064eb9b3fb07f" providerId="LiveId" clId="{650FDBF3-A707-4D16-8D9B-D18A5A6D1C6D}" dt="2024-05-14T10:03:31.294" v="35" actId="478"/>
          <ac:spMkLst>
            <pc:docMk/>
            <pc:sldMk cId="1168468509" sldId="339"/>
            <ac:spMk id="7" creationId="{927037C7-0C6C-47C2-A50D-7532CF72FB3E}"/>
          </ac:spMkLst>
        </pc:spChg>
      </pc:sldChg>
      <pc:sldChg chg="del">
        <pc:chgData name="ziqiang liao" userId="f02064eb9b3fb07f" providerId="LiveId" clId="{650FDBF3-A707-4D16-8D9B-D18A5A6D1C6D}" dt="2024-05-14T12:18:07.820" v="1178" actId="47"/>
        <pc:sldMkLst>
          <pc:docMk/>
          <pc:sldMk cId="3679247382" sldId="345"/>
        </pc:sldMkLst>
      </pc:sldChg>
      <pc:sldChg chg="del">
        <pc:chgData name="ziqiang liao" userId="f02064eb9b3fb07f" providerId="LiveId" clId="{650FDBF3-A707-4D16-8D9B-D18A5A6D1C6D}" dt="2024-05-14T12:18:07.820" v="1178" actId="47"/>
        <pc:sldMkLst>
          <pc:docMk/>
          <pc:sldMk cId="3319044080" sldId="346"/>
        </pc:sldMkLst>
      </pc:sldChg>
      <pc:sldChg chg="addSp delSp modSp del mod setBg">
        <pc:chgData name="ziqiang liao" userId="f02064eb9b3fb07f" providerId="LiveId" clId="{650FDBF3-A707-4D16-8D9B-D18A5A6D1C6D}" dt="2024-05-14T10:01:38.949" v="8" actId="47"/>
        <pc:sldMkLst>
          <pc:docMk/>
          <pc:sldMk cId="548997961" sldId="347"/>
        </pc:sldMkLst>
        <pc:spChg chg="del">
          <ac:chgData name="ziqiang liao" userId="f02064eb9b3fb07f" providerId="LiveId" clId="{650FDBF3-A707-4D16-8D9B-D18A5A6D1C6D}" dt="2024-05-14T10:01:28.583" v="4" actId="478"/>
          <ac:spMkLst>
            <pc:docMk/>
            <pc:sldMk cId="548997961" sldId="347"/>
            <ac:spMk id="3" creationId="{85820CBD-0B94-4800-8BD5-C6DA7F0381FA}"/>
          </ac:spMkLst>
        </pc:spChg>
        <pc:spChg chg="del">
          <ac:chgData name="ziqiang liao" userId="f02064eb9b3fb07f" providerId="LiveId" clId="{650FDBF3-A707-4D16-8D9B-D18A5A6D1C6D}" dt="2024-05-14T10:01:28.583" v="4" actId="478"/>
          <ac:spMkLst>
            <pc:docMk/>
            <pc:sldMk cId="548997961" sldId="347"/>
            <ac:spMk id="4" creationId="{1F64F5EE-FD46-40F9-8777-240C26339F7B}"/>
          </ac:spMkLst>
        </pc:spChg>
        <pc:spChg chg="del">
          <ac:chgData name="ziqiang liao" userId="f02064eb9b3fb07f" providerId="LiveId" clId="{650FDBF3-A707-4D16-8D9B-D18A5A6D1C6D}" dt="2024-05-14T10:01:28.583" v="4" actId="478"/>
          <ac:spMkLst>
            <pc:docMk/>
            <pc:sldMk cId="548997961" sldId="347"/>
            <ac:spMk id="5" creationId="{D12A1480-8635-4866-939D-52FA2A854A73}"/>
          </ac:spMkLst>
        </pc:spChg>
        <pc:spChg chg="del">
          <ac:chgData name="ziqiang liao" userId="f02064eb9b3fb07f" providerId="LiveId" clId="{650FDBF3-A707-4D16-8D9B-D18A5A6D1C6D}" dt="2024-05-14T10:01:28.583" v="4" actId="478"/>
          <ac:spMkLst>
            <pc:docMk/>
            <pc:sldMk cId="548997961" sldId="347"/>
            <ac:spMk id="6" creationId="{02BB6A96-C83A-4643-AF46-2B06C968EE10}"/>
          </ac:spMkLst>
        </pc:spChg>
        <pc:spChg chg="add del mod">
          <ac:chgData name="ziqiang liao" userId="f02064eb9b3fb07f" providerId="LiveId" clId="{650FDBF3-A707-4D16-8D9B-D18A5A6D1C6D}" dt="2024-05-14T10:01:32.531" v="7" actId="478"/>
          <ac:spMkLst>
            <pc:docMk/>
            <pc:sldMk cId="548997961" sldId="347"/>
            <ac:spMk id="7" creationId="{0A0D57DA-E96F-3455-CAD8-8F70DB7C0483}"/>
          </ac:spMkLst>
        </pc:spChg>
        <pc:spChg chg="add del mod">
          <ac:chgData name="ziqiang liao" userId="f02064eb9b3fb07f" providerId="LiveId" clId="{650FDBF3-A707-4D16-8D9B-D18A5A6D1C6D}" dt="2024-05-14T10:01:32.531" v="7" actId="478"/>
          <ac:spMkLst>
            <pc:docMk/>
            <pc:sldMk cId="548997961" sldId="347"/>
            <ac:spMk id="9" creationId="{35B4728D-3BBB-A25D-6F55-994E4F751292}"/>
          </ac:spMkLst>
        </pc:spChg>
        <pc:spChg chg="add del mod">
          <ac:chgData name="ziqiang liao" userId="f02064eb9b3fb07f" providerId="LiveId" clId="{650FDBF3-A707-4D16-8D9B-D18A5A6D1C6D}" dt="2024-05-14T10:01:32.531" v="7" actId="478"/>
          <ac:spMkLst>
            <pc:docMk/>
            <pc:sldMk cId="548997961" sldId="347"/>
            <ac:spMk id="11" creationId="{BDCE9154-2D9F-ED6C-8D25-6AB68673E55C}"/>
          </ac:spMkLst>
        </pc:spChg>
        <pc:spChg chg="add del mod">
          <ac:chgData name="ziqiang liao" userId="f02064eb9b3fb07f" providerId="LiveId" clId="{650FDBF3-A707-4D16-8D9B-D18A5A6D1C6D}" dt="2024-05-14T10:01:32.531" v="7" actId="478"/>
          <ac:spMkLst>
            <pc:docMk/>
            <pc:sldMk cId="548997961" sldId="347"/>
            <ac:spMk id="13" creationId="{9889AE4A-6ED9-E7B4-8F4A-81A5FB059913}"/>
          </ac:spMkLst>
        </pc:spChg>
      </pc:sldChg>
      <pc:sldChg chg="addSp delSp modSp mod modTransition">
        <pc:chgData name="ziqiang liao" userId="f02064eb9b3fb07f" providerId="LiveId" clId="{650FDBF3-A707-4D16-8D9B-D18A5A6D1C6D}" dt="2024-05-14T12:37:12.712" v="1421"/>
        <pc:sldMkLst>
          <pc:docMk/>
          <pc:sldMk cId="922352060" sldId="348"/>
        </pc:sldMkLst>
        <pc:spChg chg="add del mod">
          <ac:chgData name="ziqiang liao" userId="f02064eb9b3fb07f" providerId="LiveId" clId="{650FDBF3-A707-4D16-8D9B-D18A5A6D1C6D}" dt="2024-05-14T12:18:20.302" v="1187" actId="478"/>
          <ac:spMkLst>
            <pc:docMk/>
            <pc:sldMk cId="922352060" sldId="348"/>
            <ac:spMk id="3" creationId="{A6842662-8A87-70CF-40C3-7EEDC99A4373}"/>
          </ac:spMkLst>
        </pc:spChg>
        <pc:spChg chg="mod">
          <ac:chgData name="ziqiang liao" userId="f02064eb9b3fb07f" providerId="LiveId" clId="{650FDBF3-A707-4D16-8D9B-D18A5A6D1C6D}" dt="2024-05-14T12:18:15.281" v="1185" actId="20577"/>
          <ac:spMkLst>
            <pc:docMk/>
            <pc:sldMk cId="922352060" sldId="348"/>
            <ac:spMk id="4" creationId="{16741980-DA8F-4E9E-B450-4CDAE0D9C979}"/>
          </ac:spMkLst>
        </pc:spChg>
        <pc:spChg chg="del">
          <ac:chgData name="ziqiang liao" userId="f02064eb9b3fb07f" providerId="LiveId" clId="{650FDBF3-A707-4D16-8D9B-D18A5A6D1C6D}" dt="2024-05-14T12:18:18.247" v="1186" actId="478"/>
          <ac:spMkLst>
            <pc:docMk/>
            <pc:sldMk cId="922352060" sldId="348"/>
            <ac:spMk id="16" creationId="{AE0C054F-ACA8-4C62-A1CC-E710A4704501}"/>
          </ac:spMkLst>
        </pc:spChg>
      </pc:sldChg>
      <pc:sldChg chg="del">
        <pc:chgData name="ziqiang liao" userId="f02064eb9b3fb07f" providerId="LiveId" clId="{650FDBF3-A707-4D16-8D9B-D18A5A6D1C6D}" dt="2024-05-14T12:18:11.851" v="1179" actId="47"/>
        <pc:sldMkLst>
          <pc:docMk/>
          <pc:sldMk cId="324874091" sldId="756"/>
        </pc:sldMkLst>
      </pc:sldChg>
      <pc:sldChg chg="del">
        <pc:chgData name="ziqiang liao" userId="f02064eb9b3fb07f" providerId="LiveId" clId="{650FDBF3-A707-4D16-8D9B-D18A5A6D1C6D}" dt="2024-05-14T12:18:11.851" v="1179" actId="47"/>
        <pc:sldMkLst>
          <pc:docMk/>
          <pc:sldMk cId="591549745" sldId="778"/>
        </pc:sldMkLst>
      </pc:sldChg>
      <pc:sldChg chg="del">
        <pc:chgData name="ziqiang liao" userId="f02064eb9b3fb07f" providerId="LiveId" clId="{650FDBF3-A707-4D16-8D9B-D18A5A6D1C6D}" dt="2024-05-14T12:18:11.851" v="1179" actId="47"/>
        <pc:sldMkLst>
          <pc:docMk/>
          <pc:sldMk cId="85085354" sldId="786"/>
        </pc:sldMkLst>
      </pc:sldChg>
      <pc:sldChg chg="del">
        <pc:chgData name="ziqiang liao" userId="f02064eb9b3fb07f" providerId="LiveId" clId="{650FDBF3-A707-4D16-8D9B-D18A5A6D1C6D}" dt="2024-05-14T12:18:11.851" v="1179" actId="47"/>
        <pc:sldMkLst>
          <pc:docMk/>
          <pc:sldMk cId="4157597414" sldId="794"/>
        </pc:sldMkLst>
      </pc:sldChg>
      <pc:sldChg chg="del">
        <pc:chgData name="ziqiang liao" userId="f02064eb9b3fb07f" providerId="LiveId" clId="{650FDBF3-A707-4D16-8D9B-D18A5A6D1C6D}" dt="2024-05-14T12:18:11.851" v="1179" actId="47"/>
        <pc:sldMkLst>
          <pc:docMk/>
          <pc:sldMk cId="2560072420" sldId="795"/>
        </pc:sldMkLst>
      </pc:sldChg>
      <pc:sldChg chg="del">
        <pc:chgData name="ziqiang liao" userId="f02064eb9b3fb07f" providerId="LiveId" clId="{650FDBF3-A707-4D16-8D9B-D18A5A6D1C6D}" dt="2024-05-14T12:18:11.851" v="1179" actId="47"/>
        <pc:sldMkLst>
          <pc:docMk/>
          <pc:sldMk cId="1266526905" sldId="796"/>
        </pc:sldMkLst>
      </pc:sldChg>
      <pc:sldChg chg="del">
        <pc:chgData name="ziqiang liao" userId="f02064eb9b3fb07f" providerId="LiveId" clId="{650FDBF3-A707-4D16-8D9B-D18A5A6D1C6D}" dt="2024-05-14T12:18:07.820" v="1178" actId="47"/>
        <pc:sldMkLst>
          <pc:docMk/>
          <pc:sldMk cId="1453896770" sldId="798"/>
        </pc:sldMkLst>
      </pc:sldChg>
      <pc:sldChg chg="del">
        <pc:chgData name="ziqiang liao" userId="f02064eb9b3fb07f" providerId="LiveId" clId="{650FDBF3-A707-4D16-8D9B-D18A5A6D1C6D}" dt="2024-05-14T12:18:11.851" v="1179" actId="47"/>
        <pc:sldMkLst>
          <pc:docMk/>
          <pc:sldMk cId="1452575449" sldId="1793"/>
        </pc:sldMkLst>
      </pc:sldChg>
      <pc:sldChg chg="del">
        <pc:chgData name="ziqiang liao" userId="f02064eb9b3fb07f" providerId="LiveId" clId="{650FDBF3-A707-4D16-8D9B-D18A5A6D1C6D}" dt="2024-05-14T12:18:11.851" v="1179" actId="47"/>
        <pc:sldMkLst>
          <pc:docMk/>
          <pc:sldMk cId="3895850727" sldId="1794"/>
        </pc:sldMkLst>
      </pc:sldChg>
      <pc:sldChg chg="del">
        <pc:chgData name="ziqiang liao" userId="f02064eb9b3fb07f" providerId="LiveId" clId="{650FDBF3-A707-4D16-8D9B-D18A5A6D1C6D}" dt="2024-05-14T12:18:11.851" v="1179" actId="47"/>
        <pc:sldMkLst>
          <pc:docMk/>
          <pc:sldMk cId="3396164987" sldId="1795"/>
        </pc:sldMkLst>
      </pc:sldChg>
      <pc:sldChg chg="del">
        <pc:chgData name="ziqiang liao" userId="f02064eb9b3fb07f" providerId="LiveId" clId="{650FDBF3-A707-4D16-8D9B-D18A5A6D1C6D}" dt="2024-05-14T12:18:11.851" v="1179" actId="47"/>
        <pc:sldMkLst>
          <pc:docMk/>
          <pc:sldMk cId="2204663366" sldId="1796"/>
        </pc:sldMkLst>
      </pc:sldChg>
      <pc:sldChg chg="del">
        <pc:chgData name="ziqiang liao" userId="f02064eb9b3fb07f" providerId="LiveId" clId="{650FDBF3-A707-4D16-8D9B-D18A5A6D1C6D}" dt="2024-05-14T12:18:11.851" v="1179" actId="47"/>
        <pc:sldMkLst>
          <pc:docMk/>
          <pc:sldMk cId="4287924111" sldId="1797"/>
        </pc:sldMkLst>
      </pc:sldChg>
      <pc:sldChg chg="modSp del mod">
        <pc:chgData name="ziqiang liao" userId="f02064eb9b3fb07f" providerId="LiveId" clId="{650FDBF3-A707-4D16-8D9B-D18A5A6D1C6D}" dt="2024-05-14T12:18:07.820" v="1178" actId="47"/>
        <pc:sldMkLst>
          <pc:docMk/>
          <pc:sldMk cId="3931502975" sldId="1827"/>
        </pc:sldMkLst>
        <pc:spChg chg="mod">
          <ac:chgData name="ziqiang liao" userId="f02064eb9b3fb07f" providerId="LiveId" clId="{650FDBF3-A707-4D16-8D9B-D18A5A6D1C6D}" dt="2024-05-14T10:01:12.682" v="2" actId="114"/>
          <ac:spMkLst>
            <pc:docMk/>
            <pc:sldMk cId="3931502975" sldId="1827"/>
            <ac:spMk id="22" creationId="{C73A759D-B876-4C91-A003-3FE9B4821C9E}"/>
          </ac:spMkLst>
        </pc:spChg>
      </pc:sldChg>
      <pc:sldChg chg="del">
        <pc:chgData name="ziqiang liao" userId="f02064eb9b3fb07f" providerId="LiveId" clId="{650FDBF3-A707-4D16-8D9B-D18A5A6D1C6D}" dt="2024-05-14T12:18:07.820" v="1178" actId="47"/>
        <pc:sldMkLst>
          <pc:docMk/>
          <pc:sldMk cId="3724395002" sldId="1828"/>
        </pc:sldMkLst>
      </pc:sldChg>
      <pc:sldChg chg="del">
        <pc:chgData name="ziqiang liao" userId="f02064eb9b3fb07f" providerId="LiveId" clId="{650FDBF3-A707-4D16-8D9B-D18A5A6D1C6D}" dt="2024-05-14T12:18:07.820" v="1178" actId="47"/>
        <pc:sldMkLst>
          <pc:docMk/>
          <pc:sldMk cId="4068415998" sldId="1829"/>
        </pc:sldMkLst>
      </pc:sldChg>
      <pc:sldChg chg="del">
        <pc:chgData name="ziqiang liao" userId="f02064eb9b3fb07f" providerId="LiveId" clId="{650FDBF3-A707-4D16-8D9B-D18A5A6D1C6D}" dt="2024-05-14T12:18:07.820" v="1178" actId="47"/>
        <pc:sldMkLst>
          <pc:docMk/>
          <pc:sldMk cId="3140861247" sldId="1830"/>
        </pc:sldMkLst>
      </pc:sldChg>
      <pc:sldChg chg="del">
        <pc:chgData name="ziqiang liao" userId="f02064eb9b3fb07f" providerId="LiveId" clId="{650FDBF3-A707-4D16-8D9B-D18A5A6D1C6D}" dt="2024-05-14T12:18:07.820" v="1178" actId="47"/>
        <pc:sldMkLst>
          <pc:docMk/>
          <pc:sldMk cId="1065331739" sldId="1831"/>
        </pc:sldMkLst>
      </pc:sldChg>
      <pc:sldChg chg="del">
        <pc:chgData name="ziqiang liao" userId="f02064eb9b3fb07f" providerId="LiveId" clId="{650FDBF3-A707-4D16-8D9B-D18A5A6D1C6D}" dt="2024-05-14T12:18:07.820" v="1178" actId="47"/>
        <pc:sldMkLst>
          <pc:docMk/>
          <pc:sldMk cId="1800202464" sldId="1832"/>
        </pc:sldMkLst>
      </pc:sldChg>
      <pc:sldChg chg="del">
        <pc:chgData name="ziqiang liao" userId="f02064eb9b3fb07f" providerId="LiveId" clId="{650FDBF3-A707-4D16-8D9B-D18A5A6D1C6D}" dt="2024-05-14T12:18:07.820" v="1178" actId="47"/>
        <pc:sldMkLst>
          <pc:docMk/>
          <pc:sldMk cId="1652306484" sldId="1833"/>
        </pc:sldMkLst>
      </pc:sldChg>
      <pc:sldChg chg="del">
        <pc:chgData name="ziqiang liao" userId="f02064eb9b3fb07f" providerId="LiveId" clId="{650FDBF3-A707-4D16-8D9B-D18A5A6D1C6D}" dt="2024-05-14T12:18:07.820" v="1178" actId="47"/>
        <pc:sldMkLst>
          <pc:docMk/>
          <pc:sldMk cId="3948221269" sldId="1834"/>
        </pc:sldMkLst>
      </pc:sldChg>
      <pc:sldChg chg="del">
        <pc:chgData name="ziqiang liao" userId="f02064eb9b3fb07f" providerId="LiveId" clId="{650FDBF3-A707-4D16-8D9B-D18A5A6D1C6D}" dt="2024-05-14T12:18:07.820" v="1178" actId="47"/>
        <pc:sldMkLst>
          <pc:docMk/>
          <pc:sldMk cId="1156729152" sldId="1835"/>
        </pc:sldMkLst>
      </pc:sldChg>
      <pc:sldChg chg="del">
        <pc:chgData name="ziqiang liao" userId="f02064eb9b3fb07f" providerId="LiveId" clId="{650FDBF3-A707-4D16-8D9B-D18A5A6D1C6D}" dt="2024-05-14T12:18:07.820" v="1178" actId="47"/>
        <pc:sldMkLst>
          <pc:docMk/>
          <pc:sldMk cId="3092368938" sldId="1837"/>
        </pc:sldMkLst>
      </pc:sldChg>
      <pc:sldChg chg="del">
        <pc:chgData name="ziqiang liao" userId="f02064eb9b3fb07f" providerId="LiveId" clId="{650FDBF3-A707-4D16-8D9B-D18A5A6D1C6D}" dt="2024-05-14T12:18:07.820" v="1178" actId="47"/>
        <pc:sldMkLst>
          <pc:docMk/>
          <pc:sldMk cId="1050851410" sldId="1839"/>
        </pc:sldMkLst>
      </pc:sldChg>
      <pc:sldChg chg="del">
        <pc:chgData name="ziqiang liao" userId="f02064eb9b3fb07f" providerId="LiveId" clId="{650FDBF3-A707-4D16-8D9B-D18A5A6D1C6D}" dt="2024-05-14T12:18:07.820" v="1178" actId="47"/>
        <pc:sldMkLst>
          <pc:docMk/>
          <pc:sldMk cId="2456282132" sldId="1840"/>
        </pc:sldMkLst>
      </pc:sldChg>
      <pc:sldChg chg="del">
        <pc:chgData name="ziqiang liao" userId="f02064eb9b3fb07f" providerId="LiveId" clId="{650FDBF3-A707-4D16-8D9B-D18A5A6D1C6D}" dt="2024-05-14T12:18:07.820" v="1178" actId="47"/>
        <pc:sldMkLst>
          <pc:docMk/>
          <pc:sldMk cId="943722584" sldId="1842"/>
        </pc:sldMkLst>
      </pc:sldChg>
      <pc:sldChg chg="del">
        <pc:chgData name="ziqiang liao" userId="f02064eb9b3fb07f" providerId="LiveId" clId="{650FDBF3-A707-4D16-8D9B-D18A5A6D1C6D}" dt="2024-05-14T12:18:07.820" v="1178" actId="47"/>
        <pc:sldMkLst>
          <pc:docMk/>
          <pc:sldMk cId="547679362" sldId="1843"/>
        </pc:sldMkLst>
      </pc:sldChg>
      <pc:sldChg chg="del">
        <pc:chgData name="ziqiang liao" userId="f02064eb9b3fb07f" providerId="LiveId" clId="{650FDBF3-A707-4D16-8D9B-D18A5A6D1C6D}" dt="2024-05-14T12:18:07.820" v="1178" actId="47"/>
        <pc:sldMkLst>
          <pc:docMk/>
          <pc:sldMk cId="1137845628" sldId="1844"/>
        </pc:sldMkLst>
      </pc:sldChg>
      <pc:sldChg chg="del">
        <pc:chgData name="ziqiang liao" userId="f02064eb9b3fb07f" providerId="LiveId" clId="{650FDBF3-A707-4D16-8D9B-D18A5A6D1C6D}" dt="2024-05-14T12:18:07.820" v="1178" actId="47"/>
        <pc:sldMkLst>
          <pc:docMk/>
          <pc:sldMk cId="1017424788" sldId="1845"/>
        </pc:sldMkLst>
      </pc:sldChg>
      <pc:sldChg chg="del">
        <pc:chgData name="ziqiang liao" userId="f02064eb9b3fb07f" providerId="LiveId" clId="{650FDBF3-A707-4D16-8D9B-D18A5A6D1C6D}" dt="2024-05-14T12:18:07.820" v="1178" actId="47"/>
        <pc:sldMkLst>
          <pc:docMk/>
          <pc:sldMk cId="3178257591" sldId="1846"/>
        </pc:sldMkLst>
      </pc:sldChg>
      <pc:sldChg chg="modSp add del mod ord">
        <pc:chgData name="ziqiang liao" userId="f02064eb9b3fb07f" providerId="LiveId" clId="{650FDBF3-A707-4D16-8D9B-D18A5A6D1C6D}" dt="2024-05-14T10:01:59.266" v="14" actId="47"/>
        <pc:sldMkLst>
          <pc:docMk/>
          <pc:sldMk cId="4065957549" sldId="1847"/>
        </pc:sldMkLst>
        <pc:spChg chg="mod">
          <ac:chgData name="ziqiang liao" userId="f02064eb9b3fb07f" providerId="LiveId" clId="{650FDBF3-A707-4D16-8D9B-D18A5A6D1C6D}" dt="2024-05-14T10:01:57.676" v="13" actId="1076"/>
          <ac:spMkLst>
            <pc:docMk/>
            <pc:sldMk cId="4065957549" sldId="1847"/>
            <ac:spMk id="24" creationId="{C2E54D50-30EE-4B38-BA79-F0DAE5EF3532}"/>
          </ac:spMkLst>
        </pc:spChg>
      </pc:sldChg>
      <pc:sldChg chg="addSp delSp modSp add mod ord modTransition">
        <pc:chgData name="ziqiang liao" userId="f02064eb9b3fb07f" providerId="LiveId" clId="{650FDBF3-A707-4D16-8D9B-D18A5A6D1C6D}" dt="2024-05-14T12:37:12.712" v="1421"/>
        <pc:sldMkLst>
          <pc:docMk/>
          <pc:sldMk cId="4200778713" sldId="1847"/>
        </pc:sldMkLst>
        <pc:spChg chg="add mod ord">
          <ac:chgData name="ziqiang liao" userId="f02064eb9b3fb07f" providerId="LiveId" clId="{650FDBF3-A707-4D16-8D9B-D18A5A6D1C6D}" dt="2024-05-14T12:26:07.670" v="1400" actId="1076"/>
          <ac:spMkLst>
            <pc:docMk/>
            <pc:sldMk cId="4200778713" sldId="1847"/>
            <ac:spMk id="2" creationId="{6421BD09-C95F-71C5-F146-E53D9E9E66A5}"/>
          </ac:spMkLst>
        </pc:spChg>
        <pc:spChg chg="add mod">
          <ac:chgData name="ziqiang liao" userId="f02064eb9b3fb07f" providerId="LiveId" clId="{650FDBF3-A707-4D16-8D9B-D18A5A6D1C6D}" dt="2024-05-14T12:22:37.312" v="1345" actId="20577"/>
          <ac:spMkLst>
            <pc:docMk/>
            <pc:sldMk cId="4200778713" sldId="1847"/>
            <ac:spMk id="3" creationId="{8A9F238D-EC0F-63CC-AE80-10E6BB0B7668}"/>
          </ac:spMkLst>
        </pc:spChg>
        <pc:spChg chg="add mod ord">
          <ac:chgData name="ziqiang liao" userId="f02064eb9b3fb07f" providerId="LiveId" clId="{650FDBF3-A707-4D16-8D9B-D18A5A6D1C6D}" dt="2024-05-14T12:26:07.670" v="1400" actId="1076"/>
          <ac:spMkLst>
            <pc:docMk/>
            <pc:sldMk cId="4200778713" sldId="1847"/>
            <ac:spMk id="4" creationId="{98F91D9E-994D-8BA4-5758-B84138FEBB77}"/>
          </ac:spMkLst>
        </pc:spChg>
        <pc:spChg chg="add mod ord">
          <ac:chgData name="ziqiang liao" userId="f02064eb9b3fb07f" providerId="LiveId" clId="{650FDBF3-A707-4D16-8D9B-D18A5A6D1C6D}" dt="2024-05-14T12:26:07.670" v="1400" actId="1076"/>
          <ac:spMkLst>
            <pc:docMk/>
            <pc:sldMk cId="4200778713" sldId="1847"/>
            <ac:spMk id="5" creationId="{CEF230BC-F1E2-D712-0DAC-93651EE29B3E}"/>
          </ac:spMkLst>
        </pc:spChg>
        <pc:spChg chg="add mod ord">
          <ac:chgData name="ziqiang liao" userId="f02064eb9b3fb07f" providerId="LiveId" clId="{650FDBF3-A707-4D16-8D9B-D18A5A6D1C6D}" dt="2024-05-14T12:26:07.670" v="1400" actId="1076"/>
          <ac:spMkLst>
            <pc:docMk/>
            <pc:sldMk cId="4200778713" sldId="1847"/>
            <ac:spMk id="6" creationId="{B0CC44F7-F7CF-338F-9187-A43DCCC4ECCF}"/>
          </ac:spMkLst>
        </pc:spChg>
        <pc:spChg chg="add mod ord">
          <ac:chgData name="ziqiang liao" userId="f02064eb9b3fb07f" providerId="LiveId" clId="{650FDBF3-A707-4D16-8D9B-D18A5A6D1C6D}" dt="2024-05-14T12:26:07.670" v="1400" actId="1076"/>
          <ac:spMkLst>
            <pc:docMk/>
            <pc:sldMk cId="4200778713" sldId="1847"/>
            <ac:spMk id="7" creationId="{A013B568-BA12-1EC6-FB86-ED13D09004C2}"/>
          </ac:spMkLst>
        </pc:spChg>
        <pc:spChg chg="add mod ord">
          <ac:chgData name="ziqiang liao" userId="f02064eb9b3fb07f" providerId="LiveId" clId="{650FDBF3-A707-4D16-8D9B-D18A5A6D1C6D}" dt="2024-05-14T12:26:07.670" v="1400" actId="1076"/>
          <ac:spMkLst>
            <pc:docMk/>
            <pc:sldMk cId="4200778713" sldId="1847"/>
            <ac:spMk id="8" creationId="{BC19FDCA-1A82-2EA8-222B-2544B735CAA9}"/>
          </ac:spMkLst>
        </pc:spChg>
        <pc:spChg chg="del">
          <ac:chgData name="ziqiang liao" userId="f02064eb9b3fb07f" providerId="LiveId" clId="{650FDBF3-A707-4D16-8D9B-D18A5A6D1C6D}" dt="2024-05-14T10:02:03.839" v="18" actId="478"/>
          <ac:spMkLst>
            <pc:docMk/>
            <pc:sldMk cId="4200778713" sldId="1847"/>
            <ac:spMk id="13" creationId="{E1B633CE-DEE1-409D-A8EA-6A2BC25ECBF7}"/>
          </ac:spMkLst>
        </pc:spChg>
        <pc:spChg chg="del">
          <ac:chgData name="ziqiang liao" userId="f02064eb9b3fb07f" providerId="LiveId" clId="{650FDBF3-A707-4D16-8D9B-D18A5A6D1C6D}" dt="2024-05-14T10:02:03.839" v="18" actId="478"/>
          <ac:spMkLst>
            <pc:docMk/>
            <pc:sldMk cId="4200778713" sldId="1847"/>
            <ac:spMk id="14" creationId="{F8F9D9C0-D654-48BE-ACB0-F6D2B40958AA}"/>
          </ac:spMkLst>
        </pc:spChg>
        <pc:spChg chg="del">
          <ac:chgData name="ziqiang liao" userId="f02064eb9b3fb07f" providerId="LiveId" clId="{650FDBF3-A707-4D16-8D9B-D18A5A6D1C6D}" dt="2024-05-14T10:02:03.839" v="18" actId="478"/>
          <ac:spMkLst>
            <pc:docMk/>
            <pc:sldMk cId="4200778713" sldId="1847"/>
            <ac:spMk id="15" creationId="{D3BC196B-3E33-479B-8080-746D0E5D07CC}"/>
          </ac:spMkLst>
        </pc:spChg>
        <pc:spChg chg="del">
          <ac:chgData name="ziqiang liao" userId="f02064eb9b3fb07f" providerId="LiveId" clId="{650FDBF3-A707-4D16-8D9B-D18A5A6D1C6D}" dt="2024-05-14T10:02:03.839" v="18" actId="478"/>
          <ac:spMkLst>
            <pc:docMk/>
            <pc:sldMk cId="4200778713" sldId="1847"/>
            <ac:spMk id="16" creationId="{5B3498D1-4B65-45EE-B48B-AB176CDE6EFF}"/>
          </ac:spMkLst>
        </pc:spChg>
        <pc:spChg chg="del">
          <ac:chgData name="ziqiang liao" userId="f02064eb9b3fb07f" providerId="LiveId" clId="{650FDBF3-A707-4D16-8D9B-D18A5A6D1C6D}" dt="2024-05-14T10:02:03.839" v="18" actId="478"/>
          <ac:spMkLst>
            <pc:docMk/>
            <pc:sldMk cId="4200778713" sldId="1847"/>
            <ac:spMk id="18" creationId="{87B2BDCA-24AD-4058-BC22-DAA91D3C932A}"/>
          </ac:spMkLst>
        </pc:spChg>
        <pc:spChg chg="del">
          <ac:chgData name="ziqiang liao" userId="f02064eb9b3fb07f" providerId="LiveId" clId="{650FDBF3-A707-4D16-8D9B-D18A5A6D1C6D}" dt="2024-05-14T10:02:03.839" v="18" actId="478"/>
          <ac:spMkLst>
            <pc:docMk/>
            <pc:sldMk cId="4200778713" sldId="1847"/>
            <ac:spMk id="19" creationId="{CB80CAAA-985D-401F-82CC-802E6E9AB067}"/>
          </ac:spMkLst>
        </pc:spChg>
        <pc:spChg chg="del">
          <ac:chgData name="ziqiang liao" userId="f02064eb9b3fb07f" providerId="LiveId" clId="{650FDBF3-A707-4D16-8D9B-D18A5A6D1C6D}" dt="2024-05-14T10:02:03.839" v="18" actId="478"/>
          <ac:spMkLst>
            <pc:docMk/>
            <pc:sldMk cId="4200778713" sldId="1847"/>
            <ac:spMk id="30" creationId="{018A627B-A753-4CA8-952A-2F46F44FEE27}"/>
          </ac:spMkLst>
        </pc:spChg>
        <pc:spChg chg="del">
          <ac:chgData name="ziqiang liao" userId="f02064eb9b3fb07f" providerId="LiveId" clId="{650FDBF3-A707-4D16-8D9B-D18A5A6D1C6D}" dt="2024-05-14T10:02:03.839" v="18" actId="478"/>
          <ac:spMkLst>
            <pc:docMk/>
            <pc:sldMk cId="4200778713" sldId="1847"/>
            <ac:spMk id="31" creationId="{A8AF9F81-D8A0-4377-832E-BADCABDE84F1}"/>
          </ac:spMkLst>
        </pc:spChg>
        <pc:grpChg chg="del">
          <ac:chgData name="ziqiang liao" userId="f02064eb9b3fb07f" providerId="LiveId" clId="{650FDBF3-A707-4D16-8D9B-D18A5A6D1C6D}" dt="2024-05-14T10:02:03.839" v="18" actId="478"/>
          <ac:grpSpMkLst>
            <pc:docMk/>
            <pc:sldMk cId="4200778713" sldId="1847"/>
            <ac:grpSpMk id="25" creationId="{EFAC20F9-2B9C-43BA-943E-E6D08261F89F}"/>
          </ac:grpSpMkLst>
        </pc:grpChg>
        <pc:cxnChg chg="add mod">
          <ac:chgData name="ziqiang liao" userId="f02064eb9b3fb07f" providerId="LiveId" clId="{650FDBF3-A707-4D16-8D9B-D18A5A6D1C6D}" dt="2024-05-14T12:26:07.670" v="1400" actId="1076"/>
          <ac:cxnSpMkLst>
            <pc:docMk/>
            <pc:sldMk cId="4200778713" sldId="1847"/>
            <ac:cxnSpMk id="10" creationId="{361B9B09-D339-E241-9CC6-7CAD5E3A32A7}"/>
          </ac:cxnSpMkLst>
        </pc:cxnChg>
        <pc:cxnChg chg="add mod">
          <ac:chgData name="ziqiang liao" userId="f02064eb9b3fb07f" providerId="LiveId" clId="{650FDBF3-A707-4D16-8D9B-D18A5A6D1C6D}" dt="2024-05-14T12:26:07.670" v="1400" actId="1076"/>
          <ac:cxnSpMkLst>
            <pc:docMk/>
            <pc:sldMk cId="4200778713" sldId="1847"/>
            <ac:cxnSpMk id="11" creationId="{6C611708-D8B0-0426-64F0-36B7125E31AE}"/>
          </ac:cxnSpMkLst>
        </pc:cxnChg>
        <pc:cxnChg chg="add mod">
          <ac:chgData name="ziqiang liao" userId="f02064eb9b3fb07f" providerId="LiveId" clId="{650FDBF3-A707-4D16-8D9B-D18A5A6D1C6D}" dt="2024-05-14T12:26:07.670" v="1400" actId="1076"/>
          <ac:cxnSpMkLst>
            <pc:docMk/>
            <pc:sldMk cId="4200778713" sldId="1847"/>
            <ac:cxnSpMk id="13" creationId="{AE3B5913-8217-6E2F-5513-0F7D47E1BFBC}"/>
          </ac:cxnSpMkLst>
        </pc:cxnChg>
        <pc:cxnChg chg="add mod">
          <ac:chgData name="ziqiang liao" userId="f02064eb9b3fb07f" providerId="LiveId" clId="{650FDBF3-A707-4D16-8D9B-D18A5A6D1C6D}" dt="2024-05-14T12:26:07.670" v="1400" actId="1076"/>
          <ac:cxnSpMkLst>
            <pc:docMk/>
            <pc:sldMk cId="4200778713" sldId="1847"/>
            <ac:cxnSpMk id="18" creationId="{F3F961A0-37EC-8C8A-CA78-0778F6AA31D8}"/>
          </ac:cxnSpMkLst>
        </pc:cxnChg>
        <pc:cxnChg chg="del">
          <ac:chgData name="ziqiang liao" userId="f02064eb9b3fb07f" providerId="LiveId" clId="{650FDBF3-A707-4D16-8D9B-D18A5A6D1C6D}" dt="2024-05-14T10:02:03.839" v="18" actId="478"/>
          <ac:cxnSpMkLst>
            <pc:docMk/>
            <pc:sldMk cId="4200778713" sldId="1847"/>
            <ac:cxnSpMk id="21" creationId="{DC2E261C-F56F-48C5-95DD-E421A21BCE4D}"/>
          </ac:cxnSpMkLst>
        </pc:cxnChg>
        <pc:cxnChg chg="add mod">
          <ac:chgData name="ziqiang liao" userId="f02064eb9b3fb07f" providerId="LiveId" clId="{650FDBF3-A707-4D16-8D9B-D18A5A6D1C6D}" dt="2024-05-14T12:26:07.670" v="1400" actId="1076"/>
          <ac:cxnSpMkLst>
            <pc:docMk/>
            <pc:sldMk cId="4200778713" sldId="1847"/>
            <ac:cxnSpMk id="27" creationId="{2F6B4E05-B230-FD16-3F75-759D7724ED72}"/>
          </ac:cxnSpMkLst>
        </pc:cxnChg>
        <pc:cxnChg chg="del">
          <ac:chgData name="ziqiang liao" userId="f02064eb9b3fb07f" providerId="LiveId" clId="{650FDBF3-A707-4D16-8D9B-D18A5A6D1C6D}" dt="2024-05-14T10:02:03.839" v="18" actId="478"/>
          <ac:cxnSpMkLst>
            <pc:docMk/>
            <pc:sldMk cId="4200778713" sldId="1847"/>
            <ac:cxnSpMk id="32" creationId="{D9BFF0FA-716A-4CC6-8FC7-F5283746E6FE}"/>
          </ac:cxnSpMkLst>
        </pc:cxnChg>
      </pc:sldChg>
      <pc:sldChg chg="new del">
        <pc:chgData name="ziqiang liao" userId="f02064eb9b3fb07f" providerId="LiveId" clId="{650FDBF3-A707-4D16-8D9B-D18A5A6D1C6D}" dt="2024-05-14T10:06:02.684" v="83" actId="680"/>
        <pc:sldMkLst>
          <pc:docMk/>
          <pc:sldMk cId="2160305197" sldId="1848"/>
        </pc:sldMkLst>
      </pc:sldChg>
      <pc:sldChg chg="addSp modSp new mod ord modTransition">
        <pc:chgData name="ziqiang liao" userId="f02064eb9b3fb07f" providerId="LiveId" clId="{650FDBF3-A707-4D16-8D9B-D18A5A6D1C6D}" dt="2024-05-14T12:37:12.712" v="1421"/>
        <pc:sldMkLst>
          <pc:docMk/>
          <pc:sldMk cId="4176229361" sldId="1848"/>
        </pc:sldMkLst>
        <pc:spChg chg="mod">
          <ac:chgData name="ziqiang liao" userId="f02064eb9b3fb07f" providerId="LiveId" clId="{650FDBF3-A707-4D16-8D9B-D18A5A6D1C6D}" dt="2024-05-14T10:12:01.380" v="250" actId="20577"/>
          <ac:spMkLst>
            <pc:docMk/>
            <pc:sldMk cId="4176229361" sldId="1848"/>
            <ac:spMk id="2" creationId="{012CF20D-0561-2227-7BCB-365AEF46F10C}"/>
          </ac:spMkLst>
        </pc:spChg>
        <pc:spChg chg="add mod">
          <ac:chgData name="ziqiang liao" userId="f02064eb9b3fb07f" providerId="LiveId" clId="{650FDBF3-A707-4D16-8D9B-D18A5A6D1C6D}" dt="2024-05-14T10:54:28.426" v="304" actId="1035"/>
          <ac:spMkLst>
            <pc:docMk/>
            <pc:sldMk cId="4176229361" sldId="1848"/>
            <ac:spMk id="4" creationId="{E0E1B2CB-B8DB-2C3C-CDBA-8B3AF169C1A0}"/>
          </ac:spMkLst>
        </pc:spChg>
        <pc:spChg chg="add mod">
          <ac:chgData name="ziqiang liao" userId="f02064eb9b3fb07f" providerId="LiveId" clId="{650FDBF3-A707-4D16-8D9B-D18A5A6D1C6D}" dt="2024-05-14T10:10:10.633" v="180" actId="164"/>
          <ac:spMkLst>
            <pc:docMk/>
            <pc:sldMk cId="4176229361" sldId="1848"/>
            <ac:spMk id="5" creationId="{402F9588-70ED-CA95-60EB-E5CCF4CFA41A}"/>
          </ac:spMkLst>
        </pc:spChg>
        <pc:spChg chg="add mod">
          <ac:chgData name="ziqiang liao" userId="f02064eb9b3fb07f" providerId="LiveId" clId="{650FDBF3-A707-4D16-8D9B-D18A5A6D1C6D}" dt="2024-05-14T10:08:41.903" v="146"/>
          <ac:spMkLst>
            <pc:docMk/>
            <pc:sldMk cId="4176229361" sldId="1848"/>
            <ac:spMk id="6" creationId="{E78FF27F-F6B2-9106-EB85-4EA409BC9B0F}"/>
          </ac:spMkLst>
        </pc:spChg>
        <pc:spChg chg="add mod">
          <ac:chgData name="ziqiang liao" userId="f02064eb9b3fb07f" providerId="LiveId" clId="{650FDBF3-A707-4D16-8D9B-D18A5A6D1C6D}" dt="2024-05-14T10:12:34.194" v="254" actId="113"/>
          <ac:spMkLst>
            <pc:docMk/>
            <pc:sldMk cId="4176229361" sldId="1848"/>
            <ac:spMk id="7" creationId="{73F1C9C0-DF82-FFAE-2B61-7ED2AFE96A61}"/>
          </ac:spMkLst>
        </pc:spChg>
        <pc:spChg chg="add mod">
          <ac:chgData name="ziqiang liao" userId="f02064eb9b3fb07f" providerId="LiveId" clId="{650FDBF3-A707-4D16-8D9B-D18A5A6D1C6D}" dt="2024-05-14T10:10:13.494" v="181" actId="164"/>
          <ac:spMkLst>
            <pc:docMk/>
            <pc:sldMk cId="4176229361" sldId="1848"/>
            <ac:spMk id="8" creationId="{6141A0B5-75D1-420B-363E-B4657584864E}"/>
          </ac:spMkLst>
        </pc:spChg>
        <pc:spChg chg="add mod">
          <ac:chgData name="ziqiang liao" userId="f02064eb9b3fb07f" providerId="LiveId" clId="{650FDBF3-A707-4D16-8D9B-D18A5A6D1C6D}" dt="2024-05-14T10:12:35.241" v="255" actId="113"/>
          <ac:spMkLst>
            <pc:docMk/>
            <pc:sldMk cId="4176229361" sldId="1848"/>
            <ac:spMk id="9" creationId="{0924EC2F-CF2F-1D34-6716-216827EC384B}"/>
          </ac:spMkLst>
        </pc:spChg>
        <pc:spChg chg="add mod">
          <ac:chgData name="ziqiang liao" userId="f02064eb9b3fb07f" providerId="LiveId" clId="{650FDBF3-A707-4D16-8D9B-D18A5A6D1C6D}" dt="2024-05-14T10:12:52.872" v="259" actId="1076"/>
          <ac:spMkLst>
            <pc:docMk/>
            <pc:sldMk cId="4176229361" sldId="1848"/>
            <ac:spMk id="10" creationId="{899A66CF-E53D-C636-C8DB-A2F1AFCEBD56}"/>
          </ac:spMkLst>
        </pc:spChg>
        <pc:spChg chg="add mod">
          <ac:chgData name="ziqiang liao" userId="f02064eb9b3fb07f" providerId="LiveId" clId="{650FDBF3-A707-4D16-8D9B-D18A5A6D1C6D}" dt="2024-05-14T10:12:59.116" v="261" actId="1076"/>
          <ac:spMkLst>
            <pc:docMk/>
            <pc:sldMk cId="4176229361" sldId="1848"/>
            <ac:spMk id="11" creationId="{16E6AB8C-3DF7-5E8B-4620-2F6F5BCF51A0}"/>
          </ac:spMkLst>
        </pc:spChg>
        <pc:spChg chg="add mod">
          <ac:chgData name="ziqiang liao" userId="f02064eb9b3fb07f" providerId="LiveId" clId="{650FDBF3-A707-4D16-8D9B-D18A5A6D1C6D}" dt="2024-05-14T10:10:24.389" v="187" actId="767"/>
          <ac:spMkLst>
            <pc:docMk/>
            <pc:sldMk cId="4176229361" sldId="1848"/>
            <ac:spMk id="15" creationId="{8D0D11B0-5B17-1AE7-C746-2AC808E08659}"/>
          </ac:spMkLst>
        </pc:spChg>
        <pc:spChg chg="add mod">
          <ac:chgData name="ziqiang liao" userId="f02064eb9b3fb07f" providerId="LiveId" clId="{650FDBF3-A707-4D16-8D9B-D18A5A6D1C6D}" dt="2024-05-14T10:54:42.450" v="322" actId="14100"/>
          <ac:spMkLst>
            <pc:docMk/>
            <pc:sldMk cId="4176229361" sldId="1848"/>
            <ac:spMk id="16" creationId="{1B2C7492-85E1-BE9B-11C3-AD70778A095D}"/>
          </ac:spMkLst>
        </pc:spChg>
        <pc:grpChg chg="add mod">
          <ac:chgData name="ziqiang liao" userId="f02064eb9b3fb07f" providerId="LiveId" clId="{650FDBF3-A707-4D16-8D9B-D18A5A6D1C6D}" dt="2024-05-14T10:54:34.174" v="316" actId="1035"/>
          <ac:grpSpMkLst>
            <pc:docMk/>
            <pc:sldMk cId="4176229361" sldId="1848"/>
            <ac:grpSpMk id="12" creationId="{273EBD2D-DBB6-0193-ACE7-AEBCE36702DC}"/>
          </ac:grpSpMkLst>
        </pc:grpChg>
        <pc:grpChg chg="add mod">
          <ac:chgData name="ziqiang liao" userId="f02064eb9b3fb07f" providerId="LiveId" clId="{650FDBF3-A707-4D16-8D9B-D18A5A6D1C6D}" dt="2024-05-14T10:54:34.174" v="316" actId="1035"/>
          <ac:grpSpMkLst>
            <pc:docMk/>
            <pc:sldMk cId="4176229361" sldId="1848"/>
            <ac:grpSpMk id="13" creationId="{CED39F4F-B4AA-4D9F-3BA8-78062DCBD54F}"/>
          </ac:grpSpMkLst>
        </pc:grpChg>
        <pc:grpChg chg="add mod">
          <ac:chgData name="ziqiang liao" userId="f02064eb9b3fb07f" providerId="LiveId" clId="{650FDBF3-A707-4D16-8D9B-D18A5A6D1C6D}" dt="2024-05-14T10:54:34.174" v="316" actId="1035"/>
          <ac:grpSpMkLst>
            <pc:docMk/>
            <pc:sldMk cId="4176229361" sldId="1848"/>
            <ac:grpSpMk id="14" creationId="{CC0C79A7-CDF9-7F50-0511-ABE9667AEDFD}"/>
          </ac:grpSpMkLst>
        </pc:grpChg>
      </pc:sldChg>
      <pc:sldChg chg="addSp delSp modSp add mod modTransition setBg">
        <pc:chgData name="ziqiang liao" userId="f02064eb9b3fb07f" providerId="LiveId" clId="{650FDBF3-A707-4D16-8D9B-D18A5A6D1C6D}" dt="2024-05-14T12:37:12.712" v="1421"/>
        <pc:sldMkLst>
          <pc:docMk/>
          <pc:sldMk cId="4255177358" sldId="1849"/>
        </pc:sldMkLst>
        <pc:spChg chg="add mod">
          <ac:chgData name="ziqiang liao" userId="f02064eb9b3fb07f" providerId="LiveId" clId="{650FDBF3-A707-4D16-8D9B-D18A5A6D1C6D}" dt="2024-05-14T11:05:03.839" v="537" actId="1036"/>
          <ac:spMkLst>
            <pc:docMk/>
            <pc:sldMk cId="4255177358" sldId="1849"/>
            <ac:spMk id="2" creationId="{123971BD-5B7B-C1E7-C8EC-4F7265355AA9}"/>
          </ac:spMkLst>
        </pc:spChg>
        <pc:spChg chg="add mod">
          <ac:chgData name="ziqiang liao" userId="f02064eb9b3fb07f" providerId="LiveId" clId="{650FDBF3-A707-4D16-8D9B-D18A5A6D1C6D}" dt="2024-05-14T11:03:38.711" v="485" actId="571"/>
          <ac:spMkLst>
            <pc:docMk/>
            <pc:sldMk cId="4255177358" sldId="1849"/>
            <ac:spMk id="3" creationId="{740170AC-7BAD-D225-7BB5-537186F436B8}"/>
          </ac:spMkLst>
        </pc:spChg>
        <pc:spChg chg="del">
          <ac:chgData name="ziqiang liao" userId="f02064eb9b3fb07f" providerId="LiveId" clId="{650FDBF3-A707-4D16-8D9B-D18A5A6D1C6D}" dt="2024-05-14T11:00:43.805" v="374" actId="478"/>
          <ac:spMkLst>
            <pc:docMk/>
            <pc:sldMk cId="4255177358" sldId="1849"/>
            <ac:spMk id="4" creationId="{113A61D2-BAE4-4192-9F2F-D32BBF1623DF}"/>
          </ac:spMkLst>
        </pc:spChg>
        <pc:spChg chg="add mod">
          <ac:chgData name="ziqiang liao" userId="f02064eb9b3fb07f" providerId="LiveId" clId="{650FDBF3-A707-4D16-8D9B-D18A5A6D1C6D}" dt="2024-05-14T11:05:22.810" v="540"/>
          <ac:spMkLst>
            <pc:docMk/>
            <pc:sldMk cId="4255177358" sldId="1849"/>
            <ac:spMk id="6" creationId="{AB724DF8-B11E-8EBC-EC44-2EA32B8846DF}"/>
          </ac:spMkLst>
        </pc:spChg>
        <pc:spChg chg="add mod">
          <ac:chgData name="ziqiang liao" userId="f02064eb9b3fb07f" providerId="LiveId" clId="{650FDBF3-A707-4D16-8D9B-D18A5A6D1C6D}" dt="2024-05-14T11:05:38.624" v="541"/>
          <ac:spMkLst>
            <pc:docMk/>
            <pc:sldMk cId="4255177358" sldId="1849"/>
            <ac:spMk id="7" creationId="{EE1E4B2F-48DC-D9A3-CF86-7B778E4F8F11}"/>
          </ac:spMkLst>
        </pc:spChg>
        <pc:spChg chg="add mod">
          <ac:chgData name="ziqiang liao" userId="f02064eb9b3fb07f" providerId="LiveId" clId="{650FDBF3-A707-4D16-8D9B-D18A5A6D1C6D}" dt="2024-05-14T11:07:28.536" v="553" actId="571"/>
          <ac:spMkLst>
            <pc:docMk/>
            <pc:sldMk cId="4255177358" sldId="1849"/>
            <ac:spMk id="9" creationId="{74D21FDA-CA20-AC1C-1592-2073279E6022}"/>
          </ac:spMkLst>
        </pc:spChg>
        <pc:spChg chg="add mod">
          <ac:chgData name="ziqiang liao" userId="f02064eb9b3fb07f" providerId="LiveId" clId="{650FDBF3-A707-4D16-8D9B-D18A5A6D1C6D}" dt="2024-05-14T11:07:28.536" v="553" actId="571"/>
          <ac:spMkLst>
            <pc:docMk/>
            <pc:sldMk cId="4255177358" sldId="1849"/>
            <ac:spMk id="10" creationId="{EDF538EB-E01B-1A37-BBE2-6998D2D24A71}"/>
          </ac:spMkLst>
        </pc:spChg>
        <pc:spChg chg="add mod">
          <ac:chgData name="ziqiang liao" userId="f02064eb9b3fb07f" providerId="LiveId" clId="{650FDBF3-A707-4D16-8D9B-D18A5A6D1C6D}" dt="2024-05-14T11:10:59.829" v="589" actId="1076"/>
          <ac:spMkLst>
            <pc:docMk/>
            <pc:sldMk cId="4255177358" sldId="1849"/>
            <ac:spMk id="12" creationId="{B5941D98-6D92-86DC-87AF-478D95479A7C}"/>
          </ac:spMkLst>
        </pc:spChg>
        <pc:spChg chg="mod">
          <ac:chgData name="ziqiang liao" userId="f02064eb9b3fb07f" providerId="LiveId" clId="{650FDBF3-A707-4D16-8D9B-D18A5A6D1C6D}" dt="2024-05-14T11:06:25.688" v="551" actId="20577"/>
          <ac:spMkLst>
            <pc:docMk/>
            <pc:sldMk cId="4255177358" sldId="1849"/>
            <ac:spMk id="13" creationId="{E1B633CE-DEE1-409D-A8EA-6A2BC25ECBF7}"/>
          </ac:spMkLst>
        </pc:spChg>
        <pc:spChg chg="add mod">
          <ac:chgData name="ziqiang liao" userId="f02064eb9b3fb07f" providerId="LiveId" clId="{650FDBF3-A707-4D16-8D9B-D18A5A6D1C6D}" dt="2024-05-14T11:10:54.700" v="587" actId="1076"/>
          <ac:spMkLst>
            <pc:docMk/>
            <pc:sldMk cId="4255177358" sldId="1849"/>
            <ac:spMk id="14" creationId="{D0D3F41D-58F0-1EFF-381C-0DC855FFE93E}"/>
          </ac:spMkLst>
        </pc:spChg>
        <pc:spChg chg="add mod">
          <ac:chgData name="ziqiang liao" userId="f02064eb9b3fb07f" providerId="LiveId" clId="{650FDBF3-A707-4D16-8D9B-D18A5A6D1C6D}" dt="2024-05-14T11:12:28.115" v="592"/>
          <ac:spMkLst>
            <pc:docMk/>
            <pc:sldMk cId="4255177358" sldId="1849"/>
            <ac:spMk id="16" creationId="{AA2DB854-877C-3466-98B5-90182C3AF219}"/>
          </ac:spMkLst>
        </pc:spChg>
        <pc:spChg chg="add mod">
          <ac:chgData name="ziqiang liao" userId="f02064eb9b3fb07f" providerId="LiveId" clId="{650FDBF3-A707-4D16-8D9B-D18A5A6D1C6D}" dt="2024-05-14T11:12:37.171" v="593"/>
          <ac:spMkLst>
            <pc:docMk/>
            <pc:sldMk cId="4255177358" sldId="1849"/>
            <ac:spMk id="17" creationId="{CAB4B312-7054-006E-3830-9792C60918FE}"/>
          </ac:spMkLst>
        </pc:spChg>
        <pc:spChg chg="del">
          <ac:chgData name="ziqiang liao" userId="f02064eb9b3fb07f" providerId="LiveId" clId="{650FDBF3-A707-4D16-8D9B-D18A5A6D1C6D}" dt="2024-05-14T10:59:02.796" v="350" actId="478"/>
          <ac:spMkLst>
            <pc:docMk/>
            <pc:sldMk cId="4255177358" sldId="1849"/>
            <ac:spMk id="24" creationId="{D0B2BE15-B6D4-47CA-A7F8-E38B916B8BBF}"/>
          </ac:spMkLst>
        </pc:spChg>
        <pc:spChg chg="del">
          <ac:chgData name="ziqiang liao" userId="f02064eb9b3fb07f" providerId="LiveId" clId="{650FDBF3-A707-4D16-8D9B-D18A5A6D1C6D}" dt="2024-05-14T11:00:31.624" v="367" actId="478"/>
          <ac:spMkLst>
            <pc:docMk/>
            <pc:sldMk cId="4255177358" sldId="1849"/>
            <ac:spMk id="25" creationId="{38B9DDEA-B94B-4B2C-875E-32386A0BF971}"/>
          </ac:spMkLst>
        </pc:spChg>
        <pc:spChg chg="mod">
          <ac:chgData name="ziqiang liao" userId="f02064eb9b3fb07f" providerId="LiveId" clId="{650FDBF3-A707-4D16-8D9B-D18A5A6D1C6D}" dt="2024-05-14T11:52:03.685" v="881" actId="1076"/>
          <ac:spMkLst>
            <pc:docMk/>
            <pc:sldMk cId="4255177358" sldId="1849"/>
            <ac:spMk id="26" creationId="{23ECA219-AD7A-4967-A0D5-D54CB2E74F53}"/>
          </ac:spMkLst>
        </pc:spChg>
        <pc:spChg chg="add del">
          <ac:chgData name="ziqiang liao" userId="f02064eb9b3fb07f" providerId="LiveId" clId="{650FDBF3-A707-4D16-8D9B-D18A5A6D1C6D}" dt="2024-05-14T11:00:34.197" v="369" actId="478"/>
          <ac:spMkLst>
            <pc:docMk/>
            <pc:sldMk cId="4255177358" sldId="1849"/>
            <ac:spMk id="29" creationId="{68216C0C-D669-48F3-999C-51A229959008}"/>
          </ac:spMkLst>
        </pc:spChg>
        <pc:spChg chg="del">
          <ac:chgData name="ziqiang liao" userId="f02064eb9b3fb07f" providerId="LiveId" clId="{650FDBF3-A707-4D16-8D9B-D18A5A6D1C6D}" dt="2024-05-14T10:59:06.251" v="352" actId="478"/>
          <ac:spMkLst>
            <pc:docMk/>
            <pc:sldMk cId="4255177358" sldId="1849"/>
            <ac:spMk id="31" creationId="{718CE281-1366-4CF5-B7FD-635E4122777A}"/>
          </ac:spMkLst>
        </pc:spChg>
        <pc:spChg chg="del">
          <ac:chgData name="ziqiang liao" userId="f02064eb9b3fb07f" providerId="LiveId" clId="{650FDBF3-A707-4D16-8D9B-D18A5A6D1C6D}" dt="2024-05-14T11:00:35.787" v="370" actId="478"/>
          <ac:spMkLst>
            <pc:docMk/>
            <pc:sldMk cId="4255177358" sldId="1849"/>
            <ac:spMk id="32" creationId="{808622AE-715C-4305-902E-D4FAFCD41BE0}"/>
          </ac:spMkLst>
        </pc:spChg>
        <pc:spChg chg="mod">
          <ac:chgData name="ziqiang liao" userId="f02064eb9b3fb07f" providerId="LiveId" clId="{650FDBF3-A707-4D16-8D9B-D18A5A6D1C6D}" dt="2024-05-14T11:52:05.610" v="882" actId="1076"/>
          <ac:spMkLst>
            <pc:docMk/>
            <pc:sldMk cId="4255177358" sldId="1849"/>
            <ac:spMk id="33" creationId="{3A5C88A9-F7D2-493B-A85B-641B41D5694D}"/>
          </ac:spMkLst>
        </pc:spChg>
        <pc:spChg chg="del">
          <ac:chgData name="ziqiang liao" userId="f02064eb9b3fb07f" providerId="LiveId" clId="{650FDBF3-A707-4D16-8D9B-D18A5A6D1C6D}" dt="2024-05-14T11:00:42.009" v="373" actId="478"/>
          <ac:spMkLst>
            <pc:docMk/>
            <pc:sldMk cId="4255177358" sldId="1849"/>
            <ac:spMk id="34" creationId="{2E9BF252-9856-4C07-939C-7EE1D1DE012C}"/>
          </ac:spMkLst>
        </pc:spChg>
        <pc:spChg chg="mod">
          <ac:chgData name="ziqiang liao" userId="f02064eb9b3fb07f" providerId="LiveId" clId="{650FDBF3-A707-4D16-8D9B-D18A5A6D1C6D}" dt="2024-05-14T10:57:03.623" v="333"/>
          <ac:spMkLst>
            <pc:docMk/>
            <pc:sldMk cId="4255177358" sldId="1849"/>
            <ac:spMk id="36" creationId="{E7FCE579-F309-4C95-A451-FEA9E3B57402}"/>
          </ac:spMkLst>
        </pc:spChg>
        <pc:spChg chg="del mod">
          <ac:chgData name="ziqiang liao" userId="f02064eb9b3fb07f" providerId="LiveId" clId="{650FDBF3-A707-4D16-8D9B-D18A5A6D1C6D}" dt="2024-05-14T10:59:20.820" v="356" actId="478"/>
          <ac:spMkLst>
            <pc:docMk/>
            <pc:sldMk cId="4255177358" sldId="1849"/>
            <ac:spMk id="38" creationId="{5840591C-EF78-4279-B96F-0F1A5ADCE1F6}"/>
          </ac:spMkLst>
        </pc:spChg>
        <pc:spChg chg="del mod">
          <ac:chgData name="ziqiang liao" userId="f02064eb9b3fb07f" providerId="LiveId" clId="{650FDBF3-A707-4D16-8D9B-D18A5A6D1C6D}" dt="2024-05-14T11:00:37.085" v="371" actId="478"/>
          <ac:spMkLst>
            <pc:docMk/>
            <pc:sldMk cId="4255177358" sldId="1849"/>
            <ac:spMk id="39" creationId="{DF1A937A-4117-4556-AA2B-47505E97AF4F}"/>
          </ac:spMkLst>
        </pc:spChg>
        <pc:spChg chg="mod">
          <ac:chgData name="ziqiang liao" userId="f02064eb9b3fb07f" providerId="LiveId" clId="{650FDBF3-A707-4D16-8D9B-D18A5A6D1C6D}" dt="2024-05-14T11:52:08.376" v="883" actId="1076"/>
          <ac:spMkLst>
            <pc:docMk/>
            <pc:sldMk cId="4255177358" sldId="1849"/>
            <ac:spMk id="40" creationId="{B1007093-9FFD-41E2-AFA5-BE26684F74CD}"/>
          </ac:spMkLst>
        </pc:spChg>
        <pc:spChg chg="del mod">
          <ac:chgData name="ziqiang liao" userId="f02064eb9b3fb07f" providerId="LiveId" clId="{650FDBF3-A707-4D16-8D9B-D18A5A6D1C6D}" dt="2024-05-14T11:00:39.159" v="372" actId="478"/>
          <ac:spMkLst>
            <pc:docMk/>
            <pc:sldMk cId="4255177358" sldId="1849"/>
            <ac:spMk id="41" creationId="{BF13B442-762A-4F82-AAE7-D4CEE107CFD8}"/>
          </ac:spMkLst>
        </pc:spChg>
        <pc:grpChg chg="mod">
          <ac:chgData name="ziqiang liao" userId="f02064eb9b3fb07f" providerId="LiveId" clId="{650FDBF3-A707-4D16-8D9B-D18A5A6D1C6D}" dt="2024-05-14T11:04:57.288" v="526" actId="1036"/>
          <ac:grpSpMkLst>
            <pc:docMk/>
            <pc:sldMk cId="4255177358" sldId="1849"/>
            <ac:grpSpMk id="27" creationId="{D7E2BA13-50E2-4D98-BF78-D96F00B9D34A}"/>
          </ac:grpSpMkLst>
        </pc:grpChg>
        <pc:grpChg chg="add del">
          <ac:chgData name="ziqiang liao" userId="f02064eb9b3fb07f" providerId="LiveId" clId="{650FDBF3-A707-4D16-8D9B-D18A5A6D1C6D}" dt="2024-05-14T10:59:08.203" v="354" actId="478"/>
          <ac:grpSpMkLst>
            <pc:docMk/>
            <pc:sldMk cId="4255177358" sldId="1849"/>
            <ac:grpSpMk id="28" creationId="{F570AE5F-0848-47BD-A3AB-802AE749904F}"/>
          </ac:grpSpMkLst>
        </pc:grpChg>
        <pc:grpChg chg="mod">
          <ac:chgData name="ziqiang liao" userId="f02064eb9b3fb07f" providerId="LiveId" clId="{650FDBF3-A707-4D16-8D9B-D18A5A6D1C6D}" dt="2024-05-14T10:57:03.623" v="333"/>
          <ac:grpSpMkLst>
            <pc:docMk/>
            <pc:sldMk cId="4255177358" sldId="1849"/>
            <ac:grpSpMk id="35" creationId="{1EC234E6-5ACD-4721-894D-115A8BA2139B}"/>
          </ac:grpSpMkLst>
        </pc:grpChg>
        <pc:cxnChg chg="add mod">
          <ac:chgData name="ziqiang liao" userId="f02064eb9b3fb07f" providerId="LiveId" clId="{650FDBF3-A707-4D16-8D9B-D18A5A6D1C6D}" dt="2024-05-14T11:05:07.119" v="538" actId="1076"/>
          <ac:cxnSpMkLst>
            <pc:docMk/>
            <pc:sldMk cId="4255177358" sldId="1849"/>
            <ac:cxnSpMk id="8" creationId="{D934B7E1-5F47-DE2E-5B90-57B18E0F8271}"/>
          </ac:cxnSpMkLst>
        </pc:cxnChg>
        <pc:cxnChg chg="del">
          <ac:chgData name="ziqiang liao" userId="f02064eb9b3fb07f" providerId="LiveId" clId="{650FDBF3-A707-4D16-8D9B-D18A5A6D1C6D}" dt="2024-05-14T10:59:04.851" v="351" actId="478"/>
          <ac:cxnSpMkLst>
            <pc:docMk/>
            <pc:sldMk cId="4255177358" sldId="1849"/>
            <ac:cxnSpMk id="11" creationId="{396280B0-3517-41B4-8A8C-47DC4D6183D6}"/>
          </ac:cxnSpMkLst>
        </pc:cxnChg>
        <pc:cxnChg chg="add mod">
          <ac:chgData name="ziqiang liao" userId="f02064eb9b3fb07f" providerId="LiveId" clId="{650FDBF3-A707-4D16-8D9B-D18A5A6D1C6D}" dt="2024-05-14T11:07:36.375" v="554" actId="571"/>
          <ac:cxnSpMkLst>
            <pc:docMk/>
            <pc:sldMk cId="4255177358" sldId="1849"/>
            <ac:cxnSpMk id="15" creationId="{E23919BE-B05E-E31F-DC0A-F7F85A9F59FF}"/>
          </ac:cxnSpMkLst>
        </pc:cxnChg>
        <pc:cxnChg chg="add mod">
          <ac:chgData name="ziqiang liao" userId="f02064eb9b3fb07f" providerId="LiveId" clId="{650FDBF3-A707-4D16-8D9B-D18A5A6D1C6D}" dt="2024-05-14T11:13:01.660" v="594" actId="571"/>
          <ac:cxnSpMkLst>
            <pc:docMk/>
            <pc:sldMk cId="4255177358" sldId="1849"/>
            <ac:cxnSpMk id="18" creationId="{B9C86D84-74CE-06EF-774E-4AF26F160720}"/>
          </ac:cxnSpMkLst>
        </pc:cxnChg>
        <pc:cxnChg chg="del">
          <ac:chgData name="ziqiang liao" userId="f02064eb9b3fb07f" providerId="LiveId" clId="{650FDBF3-A707-4D16-8D9B-D18A5A6D1C6D}" dt="2024-05-14T10:59:18.787" v="355" actId="478"/>
          <ac:cxnSpMkLst>
            <pc:docMk/>
            <pc:sldMk cId="4255177358" sldId="1849"/>
            <ac:cxnSpMk id="30" creationId="{B9ABFD30-456A-4D2C-BA18-AD48BB1F7DF7}"/>
          </ac:cxnSpMkLst>
        </pc:cxnChg>
        <pc:cxnChg chg="del mod">
          <ac:chgData name="ziqiang liao" userId="f02064eb9b3fb07f" providerId="LiveId" clId="{650FDBF3-A707-4D16-8D9B-D18A5A6D1C6D}" dt="2024-05-14T10:59:22.197" v="357" actId="478"/>
          <ac:cxnSpMkLst>
            <pc:docMk/>
            <pc:sldMk cId="4255177358" sldId="1849"/>
            <ac:cxnSpMk id="37" creationId="{97B97650-0AAD-41B1-BECD-FE69A5F1C7A1}"/>
          </ac:cxnSpMkLst>
        </pc:cxnChg>
      </pc:sldChg>
      <pc:sldChg chg="addSp delSp modSp new mod modTransition">
        <pc:chgData name="ziqiang liao" userId="f02064eb9b3fb07f" providerId="LiveId" clId="{650FDBF3-A707-4D16-8D9B-D18A5A6D1C6D}" dt="2024-05-14T12:38:50.985" v="1431" actId="20577"/>
        <pc:sldMkLst>
          <pc:docMk/>
          <pc:sldMk cId="3526612451" sldId="1850"/>
        </pc:sldMkLst>
        <pc:spChg chg="mod">
          <ac:chgData name="ziqiang liao" userId="f02064eb9b3fb07f" providerId="LiveId" clId="{650FDBF3-A707-4D16-8D9B-D18A5A6D1C6D}" dt="2024-05-14T12:38:50.985" v="1431" actId="20577"/>
          <ac:spMkLst>
            <pc:docMk/>
            <pc:sldMk cId="3526612451" sldId="1850"/>
            <ac:spMk id="2" creationId="{08F13C3A-1661-FEB8-1D9E-2B77CFD7DD56}"/>
          </ac:spMkLst>
        </pc:spChg>
        <pc:spChg chg="add">
          <ac:chgData name="ziqiang liao" userId="f02064eb9b3fb07f" providerId="LiveId" clId="{650FDBF3-A707-4D16-8D9B-D18A5A6D1C6D}" dt="2024-05-14T11:15:53.151" v="605"/>
          <ac:spMkLst>
            <pc:docMk/>
            <pc:sldMk cId="3526612451" sldId="1850"/>
            <ac:spMk id="3" creationId="{2E8A9D1A-34DE-B40E-50F5-EECFC26186BC}"/>
          </ac:spMkLst>
        </pc:spChg>
        <pc:spChg chg="add del mod">
          <ac:chgData name="ziqiang liao" userId="f02064eb9b3fb07f" providerId="LiveId" clId="{650FDBF3-A707-4D16-8D9B-D18A5A6D1C6D}" dt="2024-05-14T11:16:03.209" v="610"/>
          <ac:spMkLst>
            <pc:docMk/>
            <pc:sldMk cId="3526612451" sldId="1850"/>
            <ac:spMk id="4" creationId="{DE2024FA-D283-DAF1-CAA5-AEBB4816C06B}"/>
          </ac:spMkLst>
        </pc:spChg>
        <pc:spChg chg="add">
          <ac:chgData name="ziqiang liao" userId="f02064eb9b3fb07f" providerId="LiveId" clId="{650FDBF3-A707-4D16-8D9B-D18A5A6D1C6D}" dt="2024-05-14T11:15:57.924" v="607"/>
          <ac:spMkLst>
            <pc:docMk/>
            <pc:sldMk cId="3526612451" sldId="1850"/>
            <ac:spMk id="5" creationId="{A710F3D1-6307-346C-8E98-4B59F5589F80}"/>
          </ac:spMkLst>
        </pc:spChg>
        <pc:spChg chg="add">
          <ac:chgData name="ziqiang liao" userId="f02064eb9b3fb07f" providerId="LiveId" clId="{650FDBF3-A707-4D16-8D9B-D18A5A6D1C6D}" dt="2024-05-14T11:15:59.720" v="608"/>
          <ac:spMkLst>
            <pc:docMk/>
            <pc:sldMk cId="3526612451" sldId="1850"/>
            <ac:spMk id="6" creationId="{0464A09B-F803-8483-2CB2-46967C40C19B}"/>
          </ac:spMkLst>
        </pc:spChg>
        <pc:spChg chg="add mod">
          <ac:chgData name="ziqiang liao" userId="f02064eb9b3fb07f" providerId="LiveId" clId="{650FDBF3-A707-4D16-8D9B-D18A5A6D1C6D}" dt="2024-05-14T11:47:31.563" v="878" actId="207"/>
          <ac:spMkLst>
            <pc:docMk/>
            <pc:sldMk cId="3526612451" sldId="1850"/>
            <ac:spMk id="7" creationId="{65F7B422-D490-B7BD-ACE4-0E7F7B8A10EF}"/>
          </ac:spMkLst>
        </pc:spChg>
      </pc:sldChg>
      <pc:sldChg chg="delSp add del mod">
        <pc:chgData name="ziqiang liao" userId="f02064eb9b3fb07f" providerId="LiveId" clId="{650FDBF3-A707-4D16-8D9B-D18A5A6D1C6D}" dt="2024-05-14T11:14:46.812" v="603" actId="47"/>
        <pc:sldMkLst>
          <pc:docMk/>
          <pc:sldMk cId="3849749433" sldId="1850"/>
        </pc:sldMkLst>
        <pc:grpChg chg="del">
          <ac:chgData name="ziqiang liao" userId="f02064eb9b3fb07f" providerId="LiveId" clId="{650FDBF3-A707-4D16-8D9B-D18A5A6D1C6D}" dt="2024-05-14T10:59:56.676" v="359" actId="478"/>
          <ac:grpSpMkLst>
            <pc:docMk/>
            <pc:sldMk cId="3849749433" sldId="1850"/>
            <ac:grpSpMk id="27" creationId="{D7E2BA13-50E2-4D98-BF78-D96F00B9D34A}"/>
          </ac:grpSpMkLst>
        </pc:grpChg>
        <pc:grpChg chg="del">
          <ac:chgData name="ziqiang liao" userId="f02064eb9b3fb07f" providerId="LiveId" clId="{650FDBF3-A707-4D16-8D9B-D18A5A6D1C6D}" dt="2024-05-14T10:59:56.676" v="359" actId="478"/>
          <ac:grpSpMkLst>
            <pc:docMk/>
            <pc:sldMk cId="3849749433" sldId="1850"/>
            <ac:grpSpMk id="28" creationId="{F570AE5F-0848-47BD-A3AB-802AE749904F}"/>
          </ac:grpSpMkLst>
        </pc:grpChg>
        <pc:grpChg chg="del">
          <ac:chgData name="ziqiang liao" userId="f02064eb9b3fb07f" providerId="LiveId" clId="{650FDBF3-A707-4D16-8D9B-D18A5A6D1C6D}" dt="2024-05-14T10:59:56.676" v="359" actId="478"/>
          <ac:grpSpMkLst>
            <pc:docMk/>
            <pc:sldMk cId="3849749433" sldId="1850"/>
            <ac:grpSpMk id="35" creationId="{1EC234E6-5ACD-4721-894D-115A8BA2139B}"/>
          </ac:grpSpMkLst>
        </pc:grpChg>
      </pc:sldChg>
      <pc:sldChg chg="addSp delSp modSp new mod modTransition">
        <pc:chgData name="ziqiang liao" userId="f02064eb9b3fb07f" providerId="LiveId" clId="{650FDBF3-A707-4D16-8D9B-D18A5A6D1C6D}" dt="2024-05-14T12:37:12.712" v="1421"/>
        <pc:sldMkLst>
          <pc:docMk/>
          <pc:sldMk cId="2700083214" sldId="1851"/>
        </pc:sldMkLst>
        <pc:spChg chg="mod">
          <ac:chgData name="ziqiang liao" userId="f02064eb9b3fb07f" providerId="LiveId" clId="{650FDBF3-A707-4D16-8D9B-D18A5A6D1C6D}" dt="2024-05-14T11:35:47.423" v="785" actId="20577"/>
          <ac:spMkLst>
            <pc:docMk/>
            <pc:sldMk cId="2700083214" sldId="1851"/>
            <ac:spMk id="2" creationId="{23B4E0A9-49ED-D27E-7DD3-CC4E17EEB464}"/>
          </ac:spMkLst>
        </pc:spChg>
        <pc:spChg chg="add del mod">
          <ac:chgData name="ziqiang liao" userId="f02064eb9b3fb07f" providerId="LiveId" clId="{650FDBF3-A707-4D16-8D9B-D18A5A6D1C6D}" dt="2024-05-14T11:32:00.959" v="708" actId="478"/>
          <ac:spMkLst>
            <pc:docMk/>
            <pc:sldMk cId="2700083214" sldId="1851"/>
            <ac:spMk id="4" creationId="{E19676DA-FBB4-DED3-163A-D8F6C42436B0}"/>
          </ac:spMkLst>
        </pc:spChg>
        <pc:spChg chg="add del mod">
          <ac:chgData name="ziqiang liao" userId="f02064eb9b3fb07f" providerId="LiveId" clId="{650FDBF3-A707-4D16-8D9B-D18A5A6D1C6D}" dt="2024-05-14T11:34:10.297" v="744" actId="478"/>
          <ac:spMkLst>
            <pc:docMk/>
            <pc:sldMk cId="2700083214" sldId="1851"/>
            <ac:spMk id="6" creationId="{3B08ABE3-BEBD-5BE8-E488-E7F5125D397D}"/>
          </ac:spMkLst>
        </pc:spChg>
        <pc:spChg chg="add mod">
          <ac:chgData name="ziqiang liao" userId="f02064eb9b3fb07f" providerId="LiveId" clId="{650FDBF3-A707-4D16-8D9B-D18A5A6D1C6D}" dt="2024-05-14T11:46:36.842" v="872" actId="1076"/>
          <ac:spMkLst>
            <pc:docMk/>
            <pc:sldMk cId="2700083214" sldId="1851"/>
            <ac:spMk id="9" creationId="{2FEAFE1B-B782-FC39-2700-2F38CCEE774B}"/>
          </ac:spMkLst>
        </pc:spChg>
        <pc:graphicFrameChg chg="add del mod modGraphic">
          <ac:chgData name="ziqiang liao" userId="f02064eb9b3fb07f" providerId="LiveId" clId="{650FDBF3-A707-4D16-8D9B-D18A5A6D1C6D}" dt="2024-05-14T11:44:51.498" v="853" actId="478"/>
          <ac:graphicFrameMkLst>
            <pc:docMk/>
            <pc:sldMk cId="2700083214" sldId="1851"/>
            <ac:graphicFrameMk id="7" creationId="{845829B8-040C-D5C9-9020-5457A7FA4866}"/>
          </ac:graphicFrameMkLst>
        </pc:graphicFrameChg>
        <pc:graphicFrameChg chg="add del mod modGraphic">
          <ac:chgData name="ziqiang liao" userId="f02064eb9b3fb07f" providerId="LiveId" clId="{650FDBF3-A707-4D16-8D9B-D18A5A6D1C6D}" dt="2024-05-14T11:45:53.795" v="861" actId="478"/>
          <ac:graphicFrameMkLst>
            <pc:docMk/>
            <pc:sldMk cId="2700083214" sldId="1851"/>
            <ac:graphicFrameMk id="8" creationId="{A6C1D6A1-FCEA-8367-AA42-37BAC655FF46}"/>
          </ac:graphicFrameMkLst>
        </pc:graphicFrameChg>
        <pc:graphicFrameChg chg="add mod modGraphic">
          <ac:chgData name="ziqiang liao" userId="f02064eb9b3fb07f" providerId="LiveId" clId="{650FDBF3-A707-4D16-8D9B-D18A5A6D1C6D}" dt="2024-05-14T11:46:48.245" v="874" actId="207"/>
          <ac:graphicFrameMkLst>
            <pc:docMk/>
            <pc:sldMk cId="2700083214" sldId="1851"/>
            <ac:graphicFrameMk id="10" creationId="{12FF2B81-86C5-2E2A-8A5E-3CE17579EBDF}"/>
          </ac:graphicFrameMkLst>
        </pc:graphicFrameChg>
        <pc:graphicFrameChg chg="add mod modGraphic">
          <ac:chgData name="ziqiang liao" userId="f02064eb9b3fb07f" providerId="LiveId" clId="{650FDBF3-A707-4D16-8D9B-D18A5A6D1C6D}" dt="2024-05-14T12:34:47.540" v="1412"/>
          <ac:graphicFrameMkLst>
            <pc:docMk/>
            <pc:sldMk cId="2700083214" sldId="1851"/>
            <ac:graphicFrameMk id="11" creationId="{A3DAE78C-0578-AE58-DC0C-3D3095E55340}"/>
          </ac:graphicFrameMkLst>
        </pc:graphicFrameChg>
      </pc:sldChg>
      <pc:sldChg chg="addSp delSp modSp add del mod ord">
        <pc:chgData name="ziqiang liao" userId="f02064eb9b3fb07f" providerId="LiveId" clId="{650FDBF3-A707-4D16-8D9B-D18A5A6D1C6D}" dt="2024-05-14T11:13:38.155" v="602" actId="47"/>
        <pc:sldMkLst>
          <pc:docMk/>
          <pc:sldMk cId="3246954597" sldId="1851"/>
        </pc:sldMkLst>
        <pc:spChg chg="add del mod">
          <ac:chgData name="ziqiang liao" userId="f02064eb9b3fb07f" providerId="LiveId" clId="{650FDBF3-A707-4D16-8D9B-D18A5A6D1C6D}" dt="2024-05-14T11:13:19.598" v="599" actId="478"/>
          <ac:spMkLst>
            <pc:docMk/>
            <pc:sldMk cId="3246954597" sldId="1851"/>
            <ac:spMk id="3" creationId="{9E49BF29-5E18-6B89-F4A0-BB6A65B6ED17}"/>
          </ac:spMkLst>
        </pc:spChg>
        <pc:spChg chg="add del mod">
          <ac:chgData name="ziqiang liao" userId="f02064eb9b3fb07f" providerId="LiveId" clId="{650FDBF3-A707-4D16-8D9B-D18A5A6D1C6D}" dt="2024-05-14T11:13:19.598" v="599" actId="478"/>
          <ac:spMkLst>
            <pc:docMk/>
            <pc:sldMk cId="3246954597" sldId="1851"/>
            <ac:spMk id="5" creationId="{E6132E5C-D694-31D8-CAB1-F9F84972672D}"/>
          </ac:spMkLst>
        </pc:spChg>
        <pc:spChg chg="add mod">
          <ac:chgData name="ziqiang liao" userId="f02064eb9b3fb07f" providerId="LiveId" clId="{650FDBF3-A707-4D16-8D9B-D18A5A6D1C6D}" dt="2024-05-14T11:13:34.085" v="601" actId="114"/>
          <ac:spMkLst>
            <pc:docMk/>
            <pc:sldMk cId="3246954597" sldId="1851"/>
            <ac:spMk id="6" creationId="{6235AD51-DA32-1E3C-8659-74FDDE307F3C}"/>
          </ac:spMkLst>
        </pc:spChg>
        <pc:spChg chg="mod">
          <ac:chgData name="ziqiang liao" userId="f02064eb9b3fb07f" providerId="LiveId" clId="{650FDBF3-A707-4D16-8D9B-D18A5A6D1C6D}" dt="2024-05-14T11:13:31.037" v="600"/>
          <ac:spMkLst>
            <pc:docMk/>
            <pc:sldMk cId="3246954597" sldId="1851"/>
            <ac:spMk id="8" creationId="{F8522624-E1D8-90D2-805E-59A8728D3C99}"/>
          </ac:spMkLst>
        </pc:spChg>
        <pc:spChg chg="mod">
          <ac:chgData name="ziqiang liao" userId="f02064eb9b3fb07f" providerId="LiveId" clId="{650FDBF3-A707-4D16-8D9B-D18A5A6D1C6D}" dt="2024-05-14T11:13:31.037" v="600"/>
          <ac:spMkLst>
            <pc:docMk/>
            <pc:sldMk cId="3246954597" sldId="1851"/>
            <ac:spMk id="9" creationId="{84EC7037-015B-1CC3-E385-44C074DECBEF}"/>
          </ac:spMkLst>
        </pc:spChg>
        <pc:spChg chg="mod">
          <ac:chgData name="ziqiang liao" userId="f02064eb9b3fb07f" providerId="LiveId" clId="{650FDBF3-A707-4D16-8D9B-D18A5A6D1C6D}" dt="2024-05-14T11:13:31.037" v="600"/>
          <ac:spMkLst>
            <pc:docMk/>
            <pc:sldMk cId="3246954597" sldId="1851"/>
            <ac:spMk id="11" creationId="{2B364DD0-E381-E64F-51A8-E603F1BF228A}"/>
          </ac:spMkLst>
        </pc:spChg>
        <pc:spChg chg="mod">
          <ac:chgData name="ziqiang liao" userId="f02064eb9b3fb07f" providerId="LiveId" clId="{650FDBF3-A707-4D16-8D9B-D18A5A6D1C6D}" dt="2024-05-14T11:13:31.037" v="600"/>
          <ac:spMkLst>
            <pc:docMk/>
            <pc:sldMk cId="3246954597" sldId="1851"/>
            <ac:spMk id="12" creationId="{2C31A49C-3769-E787-1527-0794C99022E6}"/>
          </ac:spMkLst>
        </pc:spChg>
        <pc:spChg chg="mod">
          <ac:chgData name="ziqiang liao" userId="f02064eb9b3fb07f" providerId="LiveId" clId="{650FDBF3-A707-4D16-8D9B-D18A5A6D1C6D}" dt="2024-05-14T11:13:31.037" v="600"/>
          <ac:spMkLst>
            <pc:docMk/>
            <pc:sldMk cId="3246954597" sldId="1851"/>
            <ac:spMk id="14" creationId="{8F5F8DCA-6657-6E5E-6465-F29ABE5A0A68}"/>
          </ac:spMkLst>
        </pc:spChg>
        <pc:spChg chg="mod">
          <ac:chgData name="ziqiang liao" userId="f02064eb9b3fb07f" providerId="LiveId" clId="{650FDBF3-A707-4D16-8D9B-D18A5A6D1C6D}" dt="2024-05-14T11:13:31.037" v="600"/>
          <ac:spMkLst>
            <pc:docMk/>
            <pc:sldMk cId="3246954597" sldId="1851"/>
            <ac:spMk id="15" creationId="{2F1FD697-FAF0-FD11-8444-199586C4E4A2}"/>
          </ac:spMkLst>
        </pc:spChg>
        <pc:spChg chg="add mod">
          <ac:chgData name="ziqiang liao" userId="f02064eb9b3fb07f" providerId="LiveId" clId="{650FDBF3-A707-4D16-8D9B-D18A5A6D1C6D}" dt="2024-05-14T11:13:31.037" v="600"/>
          <ac:spMkLst>
            <pc:docMk/>
            <pc:sldMk cId="3246954597" sldId="1851"/>
            <ac:spMk id="16" creationId="{37EC9DC2-90B1-C225-F9D7-479D495729B4}"/>
          </ac:spMkLst>
        </pc:spChg>
        <pc:spChg chg="add mod">
          <ac:chgData name="ziqiang liao" userId="f02064eb9b3fb07f" providerId="LiveId" clId="{650FDBF3-A707-4D16-8D9B-D18A5A6D1C6D}" dt="2024-05-14T11:13:31.037" v="600"/>
          <ac:spMkLst>
            <pc:docMk/>
            <pc:sldMk cId="3246954597" sldId="1851"/>
            <ac:spMk id="17" creationId="{16B15D26-2C77-06DA-1F3D-58F499DACC37}"/>
          </ac:spMkLst>
        </pc:spChg>
        <pc:spChg chg="add mod">
          <ac:chgData name="ziqiang liao" userId="f02064eb9b3fb07f" providerId="LiveId" clId="{650FDBF3-A707-4D16-8D9B-D18A5A6D1C6D}" dt="2024-05-14T11:13:31.037" v="600"/>
          <ac:spMkLst>
            <pc:docMk/>
            <pc:sldMk cId="3246954597" sldId="1851"/>
            <ac:spMk id="18" creationId="{E9D50B6E-CB6C-72E2-8183-6EFA8C624564}"/>
          </ac:spMkLst>
        </pc:spChg>
        <pc:spChg chg="add mod">
          <ac:chgData name="ziqiang liao" userId="f02064eb9b3fb07f" providerId="LiveId" clId="{650FDBF3-A707-4D16-8D9B-D18A5A6D1C6D}" dt="2024-05-14T11:13:31.037" v="600"/>
          <ac:spMkLst>
            <pc:docMk/>
            <pc:sldMk cId="3246954597" sldId="1851"/>
            <ac:spMk id="20" creationId="{9122040E-90E5-9956-09B7-CCD5444DCAB6}"/>
          </ac:spMkLst>
        </pc:spChg>
        <pc:spChg chg="add mod">
          <ac:chgData name="ziqiang liao" userId="f02064eb9b3fb07f" providerId="LiveId" clId="{650FDBF3-A707-4D16-8D9B-D18A5A6D1C6D}" dt="2024-05-14T11:13:31.037" v="600"/>
          <ac:spMkLst>
            <pc:docMk/>
            <pc:sldMk cId="3246954597" sldId="1851"/>
            <ac:spMk id="21" creationId="{74069036-F94D-3378-B007-8D39BE1B43E0}"/>
          </ac:spMkLst>
        </pc:spChg>
        <pc:spChg chg="del">
          <ac:chgData name="ziqiang liao" userId="f02064eb9b3fb07f" providerId="LiveId" clId="{650FDBF3-A707-4D16-8D9B-D18A5A6D1C6D}" dt="2024-05-14T11:13:18.283" v="598" actId="478"/>
          <ac:spMkLst>
            <pc:docMk/>
            <pc:sldMk cId="3246954597" sldId="1851"/>
            <ac:spMk id="22" creationId="{C73A759D-B876-4C91-A003-3FE9B4821C9E}"/>
          </ac:spMkLst>
        </pc:spChg>
        <pc:spChg chg="del">
          <ac:chgData name="ziqiang liao" userId="f02064eb9b3fb07f" providerId="LiveId" clId="{650FDBF3-A707-4D16-8D9B-D18A5A6D1C6D}" dt="2024-05-14T11:13:18.283" v="598" actId="478"/>
          <ac:spMkLst>
            <pc:docMk/>
            <pc:sldMk cId="3246954597" sldId="1851"/>
            <ac:spMk id="24" creationId="{C2E54D50-30EE-4B38-BA79-F0DAE5EF3532}"/>
          </ac:spMkLst>
        </pc:spChg>
        <pc:spChg chg="add mod">
          <ac:chgData name="ziqiang liao" userId="f02064eb9b3fb07f" providerId="LiveId" clId="{650FDBF3-A707-4D16-8D9B-D18A5A6D1C6D}" dt="2024-05-14T11:13:31.037" v="600"/>
          <ac:spMkLst>
            <pc:docMk/>
            <pc:sldMk cId="3246954597" sldId="1851"/>
            <ac:spMk id="25" creationId="{952556E8-981F-0B0D-14FF-736DB81129CA}"/>
          </ac:spMkLst>
        </pc:spChg>
        <pc:spChg chg="add mod">
          <ac:chgData name="ziqiang liao" userId="f02064eb9b3fb07f" providerId="LiveId" clId="{650FDBF3-A707-4D16-8D9B-D18A5A6D1C6D}" dt="2024-05-14T11:13:31.037" v="600"/>
          <ac:spMkLst>
            <pc:docMk/>
            <pc:sldMk cId="3246954597" sldId="1851"/>
            <ac:spMk id="26" creationId="{1344E73D-3FFE-C8E6-A8D5-E41F9A33DFF3}"/>
          </ac:spMkLst>
        </pc:spChg>
        <pc:grpChg chg="add mod">
          <ac:chgData name="ziqiang liao" userId="f02064eb9b3fb07f" providerId="LiveId" clId="{650FDBF3-A707-4D16-8D9B-D18A5A6D1C6D}" dt="2024-05-14T11:13:31.037" v="600"/>
          <ac:grpSpMkLst>
            <pc:docMk/>
            <pc:sldMk cId="3246954597" sldId="1851"/>
            <ac:grpSpMk id="7" creationId="{5EE1F02A-73D8-0462-AB2B-1189444FB38F}"/>
          </ac:grpSpMkLst>
        </pc:grpChg>
        <pc:grpChg chg="add mod">
          <ac:chgData name="ziqiang liao" userId="f02064eb9b3fb07f" providerId="LiveId" clId="{650FDBF3-A707-4D16-8D9B-D18A5A6D1C6D}" dt="2024-05-14T11:13:31.037" v="600"/>
          <ac:grpSpMkLst>
            <pc:docMk/>
            <pc:sldMk cId="3246954597" sldId="1851"/>
            <ac:grpSpMk id="10" creationId="{0577D402-E4F1-3E9F-DE09-2EADFBF97727}"/>
          </ac:grpSpMkLst>
        </pc:grpChg>
        <pc:grpChg chg="add mod">
          <ac:chgData name="ziqiang liao" userId="f02064eb9b3fb07f" providerId="LiveId" clId="{650FDBF3-A707-4D16-8D9B-D18A5A6D1C6D}" dt="2024-05-14T11:13:31.037" v="600"/>
          <ac:grpSpMkLst>
            <pc:docMk/>
            <pc:sldMk cId="3246954597" sldId="1851"/>
            <ac:grpSpMk id="13" creationId="{5216469D-2046-55A5-A9A1-D73D8A7CC498}"/>
          </ac:grpSpMkLst>
        </pc:grpChg>
        <pc:cxnChg chg="add mod">
          <ac:chgData name="ziqiang liao" userId="f02064eb9b3fb07f" providerId="LiveId" clId="{650FDBF3-A707-4D16-8D9B-D18A5A6D1C6D}" dt="2024-05-14T11:13:31.037" v="600"/>
          <ac:cxnSpMkLst>
            <pc:docMk/>
            <pc:sldMk cId="3246954597" sldId="1851"/>
            <ac:cxnSpMk id="19" creationId="{BE1ADC5E-5A18-B455-B87B-452325537ECB}"/>
          </ac:cxnSpMkLst>
        </pc:cxnChg>
        <pc:cxnChg chg="add mod">
          <ac:chgData name="ziqiang liao" userId="f02064eb9b3fb07f" providerId="LiveId" clId="{650FDBF3-A707-4D16-8D9B-D18A5A6D1C6D}" dt="2024-05-14T11:13:31.037" v="600"/>
          <ac:cxnSpMkLst>
            <pc:docMk/>
            <pc:sldMk cId="3246954597" sldId="1851"/>
            <ac:cxnSpMk id="23" creationId="{9CCA6C0A-053B-F50A-7555-212368150977}"/>
          </ac:cxnSpMkLst>
        </pc:cxnChg>
        <pc:cxnChg chg="add mod">
          <ac:chgData name="ziqiang liao" userId="f02064eb9b3fb07f" providerId="LiveId" clId="{650FDBF3-A707-4D16-8D9B-D18A5A6D1C6D}" dt="2024-05-14T11:13:31.037" v="600"/>
          <ac:cxnSpMkLst>
            <pc:docMk/>
            <pc:sldMk cId="3246954597" sldId="1851"/>
            <ac:cxnSpMk id="27" creationId="{B715AE37-CD78-B0BE-BA16-229A1B093101}"/>
          </ac:cxnSpMkLst>
        </pc:cxnChg>
      </pc:sldChg>
      <pc:sldChg chg="addSp modSp new mod modTransition">
        <pc:chgData name="ziqiang liao" userId="f02064eb9b3fb07f" providerId="LiveId" clId="{650FDBF3-A707-4D16-8D9B-D18A5A6D1C6D}" dt="2024-05-14T12:37:12.712" v="1421"/>
        <pc:sldMkLst>
          <pc:docMk/>
          <pc:sldMk cId="4257243645" sldId="1852"/>
        </pc:sldMkLst>
        <pc:spChg chg="mod">
          <ac:chgData name="ziqiang liao" userId="f02064eb9b3fb07f" providerId="LiveId" clId="{650FDBF3-A707-4D16-8D9B-D18A5A6D1C6D}" dt="2024-05-14T11:49:21.021" v="879"/>
          <ac:spMkLst>
            <pc:docMk/>
            <pc:sldMk cId="4257243645" sldId="1852"/>
            <ac:spMk id="2" creationId="{2E0F7D9F-7FD0-9E87-D8E9-D5EA5868E8D3}"/>
          </ac:spMkLst>
        </pc:spChg>
        <pc:graphicFrameChg chg="add mod modGraphic">
          <ac:chgData name="ziqiang liao" userId="f02064eb9b3fb07f" providerId="LiveId" clId="{650FDBF3-A707-4D16-8D9B-D18A5A6D1C6D}" dt="2024-05-14T11:42:11.391" v="802" actId="207"/>
          <ac:graphicFrameMkLst>
            <pc:docMk/>
            <pc:sldMk cId="4257243645" sldId="1852"/>
            <ac:graphicFrameMk id="3" creationId="{25618FE9-3050-A978-1CA1-34109E3F1ED7}"/>
          </ac:graphicFrameMkLst>
        </pc:graphicFrameChg>
      </pc:sldChg>
      <pc:sldChg chg="addSp modSp new mod modTransition">
        <pc:chgData name="ziqiang liao" userId="f02064eb9b3fb07f" providerId="LiveId" clId="{650FDBF3-A707-4D16-8D9B-D18A5A6D1C6D}" dt="2024-05-14T12:37:12.712" v="1421"/>
        <pc:sldMkLst>
          <pc:docMk/>
          <pc:sldMk cId="2520309645" sldId="1853"/>
        </pc:sldMkLst>
        <pc:spChg chg="mod">
          <ac:chgData name="ziqiang liao" userId="f02064eb9b3fb07f" providerId="LiveId" clId="{650FDBF3-A707-4D16-8D9B-D18A5A6D1C6D}" dt="2024-05-14T11:54:34.664" v="927" actId="20577"/>
          <ac:spMkLst>
            <pc:docMk/>
            <pc:sldMk cId="2520309645" sldId="1853"/>
            <ac:spMk id="2" creationId="{7C8799EA-298E-5041-BB5E-178DA3C8CE9B}"/>
          </ac:spMkLst>
        </pc:spChg>
        <pc:spChg chg="add">
          <ac:chgData name="ziqiang liao" userId="f02064eb9b3fb07f" providerId="LiveId" clId="{650FDBF3-A707-4D16-8D9B-D18A5A6D1C6D}" dt="2024-05-14T11:52:56.399" v="885"/>
          <ac:spMkLst>
            <pc:docMk/>
            <pc:sldMk cId="2520309645" sldId="1853"/>
            <ac:spMk id="3" creationId="{6271CB9B-FC1C-CEFD-0409-25A3820B45F1}"/>
          </ac:spMkLst>
        </pc:spChg>
        <pc:spChg chg="add mod">
          <ac:chgData name="ziqiang liao" userId="f02064eb9b3fb07f" providerId="LiveId" clId="{650FDBF3-A707-4D16-8D9B-D18A5A6D1C6D}" dt="2024-05-14T11:54:40.727" v="928" actId="1076"/>
          <ac:spMkLst>
            <pc:docMk/>
            <pc:sldMk cId="2520309645" sldId="1853"/>
            <ac:spMk id="4" creationId="{A703683E-DD76-0526-F136-D67CF9AB055E}"/>
          </ac:spMkLst>
        </pc:spChg>
      </pc:sldChg>
      <pc:sldChg chg="addSp modSp new mod modTransition">
        <pc:chgData name="ziqiang liao" userId="f02064eb9b3fb07f" providerId="LiveId" clId="{650FDBF3-A707-4D16-8D9B-D18A5A6D1C6D}" dt="2024-05-14T12:37:12.712" v="1421"/>
        <pc:sldMkLst>
          <pc:docMk/>
          <pc:sldMk cId="4027010207" sldId="1854"/>
        </pc:sldMkLst>
        <pc:spChg chg="mod">
          <ac:chgData name="ziqiang liao" userId="f02064eb9b3fb07f" providerId="LiveId" clId="{650FDBF3-A707-4D16-8D9B-D18A5A6D1C6D}" dt="2024-05-14T12:03:26.858" v="992" actId="20577"/>
          <ac:spMkLst>
            <pc:docMk/>
            <pc:sldMk cId="4027010207" sldId="1854"/>
            <ac:spMk id="2" creationId="{587CACAC-67E9-264F-9135-FCD182DD448D}"/>
          </ac:spMkLst>
        </pc:spChg>
        <pc:graphicFrameChg chg="add mod modGraphic">
          <ac:chgData name="ziqiang liao" userId="f02064eb9b3fb07f" providerId="LiveId" clId="{650FDBF3-A707-4D16-8D9B-D18A5A6D1C6D}" dt="2024-05-14T12:03:19.190" v="980" actId="2710"/>
          <ac:graphicFrameMkLst>
            <pc:docMk/>
            <pc:sldMk cId="4027010207" sldId="1854"/>
            <ac:graphicFrameMk id="3" creationId="{EF46C920-C52C-0419-33A6-0F336466C036}"/>
          </ac:graphicFrameMkLst>
        </pc:graphicFrameChg>
      </pc:sldChg>
      <pc:sldChg chg="addSp modSp new mod modTransition">
        <pc:chgData name="ziqiang liao" userId="f02064eb9b3fb07f" providerId="LiveId" clId="{650FDBF3-A707-4D16-8D9B-D18A5A6D1C6D}" dt="2024-05-14T12:37:12.712" v="1421"/>
        <pc:sldMkLst>
          <pc:docMk/>
          <pc:sldMk cId="3315005753" sldId="1855"/>
        </pc:sldMkLst>
        <pc:spChg chg="mod">
          <ac:chgData name="ziqiang liao" userId="f02064eb9b3fb07f" providerId="LiveId" clId="{650FDBF3-A707-4D16-8D9B-D18A5A6D1C6D}" dt="2024-05-14T12:05:14.913" v="1020" actId="20577"/>
          <ac:spMkLst>
            <pc:docMk/>
            <pc:sldMk cId="3315005753" sldId="1855"/>
            <ac:spMk id="2" creationId="{03009FA2-72B5-A985-9061-8DB1C0B6659A}"/>
          </ac:spMkLst>
        </pc:spChg>
        <pc:spChg chg="add mod">
          <ac:chgData name="ziqiang liao" userId="f02064eb9b3fb07f" providerId="LiveId" clId="{650FDBF3-A707-4D16-8D9B-D18A5A6D1C6D}" dt="2024-05-14T12:05:05.134" v="1013" actId="207"/>
          <ac:spMkLst>
            <pc:docMk/>
            <pc:sldMk cId="3315005753" sldId="1855"/>
            <ac:spMk id="3" creationId="{FBC859D8-4832-F811-5E5F-26C6CD3D9DED}"/>
          </ac:spMkLst>
        </pc:spChg>
      </pc:sldChg>
      <pc:sldChg chg="addSp modSp new mod modTransition">
        <pc:chgData name="ziqiang liao" userId="f02064eb9b3fb07f" providerId="LiveId" clId="{650FDBF3-A707-4D16-8D9B-D18A5A6D1C6D}" dt="2024-05-14T12:37:12.712" v="1421"/>
        <pc:sldMkLst>
          <pc:docMk/>
          <pc:sldMk cId="3690148308" sldId="1856"/>
        </pc:sldMkLst>
        <pc:spChg chg="mod">
          <ac:chgData name="ziqiang liao" userId="f02064eb9b3fb07f" providerId="LiveId" clId="{650FDBF3-A707-4D16-8D9B-D18A5A6D1C6D}" dt="2024-05-14T12:16:15.568" v="1177" actId="20577"/>
          <ac:spMkLst>
            <pc:docMk/>
            <pc:sldMk cId="3690148308" sldId="1856"/>
            <ac:spMk id="2" creationId="{5602346C-6943-7059-46D9-3C50AA77C2EE}"/>
          </ac:spMkLst>
        </pc:spChg>
        <pc:spChg chg="add mod">
          <ac:chgData name="ziqiang liao" userId="f02064eb9b3fb07f" providerId="LiveId" clId="{650FDBF3-A707-4D16-8D9B-D18A5A6D1C6D}" dt="2024-05-14T12:16:05.991" v="1149" actId="1076"/>
          <ac:spMkLst>
            <pc:docMk/>
            <pc:sldMk cId="3690148308" sldId="1856"/>
            <ac:spMk id="4" creationId="{E67B4554-D837-6501-184A-5C5724ECFE46}"/>
          </ac:spMkLst>
        </pc:spChg>
      </pc:sldChg>
      <pc:sldChg chg="addSp delSp modSp add mod modTransition">
        <pc:chgData name="ziqiang liao" userId="f02064eb9b3fb07f" providerId="LiveId" clId="{650FDBF3-A707-4D16-8D9B-D18A5A6D1C6D}" dt="2024-05-14T12:37:12.712" v="1421"/>
        <pc:sldMkLst>
          <pc:docMk/>
          <pc:sldMk cId="2836776315" sldId="1857"/>
        </pc:sldMkLst>
        <pc:spChg chg="add mod">
          <ac:chgData name="ziqiang liao" userId="f02064eb9b3fb07f" providerId="LiveId" clId="{650FDBF3-A707-4D16-8D9B-D18A5A6D1C6D}" dt="2024-05-14T12:11:41.338" v="1085" actId="1076"/>
          <ac:spMkLst>
            <pc:docMk/>
            <pc:sldMk cId="2836776315" sldId="1857"/>
            <ac:spMk id="2" creationId="{4481FB60-F5AD-2201-9308-99F05BA2D892}"/>
          </ac:spMkLst>
        </pc:spChg>
        <pc:spChg chg="add mod">
          <ac:chgData name="ziqiang liao" userId="f02064eb9b3fb07f" providerId="LiveId" clId="{650FDBF3-A707-4D16-8D9B-D18A5A6D1C6D}" dt="2024-05-14T12:13:01.202" v="1107" actId="1076"/>
          <ac:spMkLst>
            <pc:docMk/>
            <pc:sldMk cId="2836776315" sldId="1857"/>
            <ac:spMk id="3" creationId="{7731634A-1FBD-8064-C434-7C3EF2A4468D}"/>
          </ac:spMkLst>
        </pc:spChg>
        <pc:spChg chg="add mod">
          <ac:chgData name="ziqiang liao" userId="f02064eb9b3fb07f" providerId="LiveId" clId="{650FDBF3-A707-4D16-8D9B-D18A5A6D1C6D}" dt="2024-05-14T12:14:15.613" v="1126" actId="1076"/>
          <ac:spMkLst>
            <pc:docMk/>
            <pc:sldMk cId="2836776315" sldId="1857"/>
            <ac:spMk id="4" creationId="{05894F60-A550-7E99-BC1F-0F2F19FB57B9}"/>
          </ac:spMkLst>
        </pc:spChg>
        <pc:spChg chg="add">
          <ac:chgData name="ziqiang liao" userId="f02064eb9b3fb07f" providerId="LiveId" clId="{650FDBF3-A707-4D16-8D9B-D18A5A6D1C6D}" dt="2024-05-14T12:13:45.585" v="1114"/>
          <ac:spMkLst>
            <pc:docMk/>
            <pc:sldMk cId="2836776315" sldId="1857"/>
            <ac:spMk id="5" creationId="{067141D5-0E3B-FFF4-9B75-B46FC24650C8}"/>
          </ac:spMkLst>
        </pc:spChg>
        <pc:spChg chg="add mod">
          <ac:chgData name="ziqiang liao" userId="f02064eb9b3fb07f" providerId="LiveId" clId="{650FDBF3-A707-4D16-8D9B-D18A5A6D1C6D}" dt="2024-05-14T12:14:50.373" v="1135" actId="164"/>
          <ac:spMkLst>
            <pc:docMk/>
            <pc:sldMk cId="2836776315" sldId="1857"/>
            <ac:spMk id="6" creationId="{10ACDA3A-C131-6ABC-8DB7-82F1FC2B9D0A}"/>
          </ac:spMkLst>
        </pc:spChg>
        <pc:spChg chg="add mod">
          <ac:chgData name="ziqiang liao" userId="f02064eb9b3fb07f" providerId="LiveId" clId="{650FDBF3-A707-4D16-8D9B-D18A5A6D1C6D}" dt="2024-05-14T12:14:50.373" v="1135" actId="164"/>
          <ac:spMkLst>
            <pc:docMk/>
            <pc:sldMk cId="2836776315" sldId="1857"/>
            <ac:spMk id="7" creationId="{C806D4F8-C836-9757-6D75-A2677CFB240B}"/>
          </ac:spMkLst>
        </pc:spChg>
        <pc:spChg chg="mod">
          <ac:chgData name="ziqiang liao" userId="f02064eb9b3fb07f" providerId="LiveId" clId="{650FDBF3-A707-4D16-8D9B-D18A5A6D1C6D}" dt="2024-05-14T12:07:42.256" v="1040" actId="20577"/>
          <ac:spMkLst>
            <pc:docMk/>
            <pc:sldMk cId="2836776315" sldId="1857"/>
            <ac:spMk id="13" creationId="{E1B633CE-DEE1-409D-A8EA-6A2BC25ECBF7}"/>
          </ac:spMkLst>
        </pc:spChg>
        <pc:spChg chg="del mod">
          <ac:chgData name="ziqiang liao" userId="f02064eb9b3fb07f" providerId="LiveId" clId="{650FDBF3-A707-4D16-8D9B-D18A5A6D1C6D}" dt="2024-05-14T12:07:37.856" v="1030" actId="478"/>
          <ac:spMkLst>
            <pc:docMk/>
            <pc:sldMk cId="2836776315" sldId="1857"/>
            <ac:spMk id="67" creationId="{6F218058-4E38-4349-86E8-C373343808A4}"/>
          </ac:spMkLst>
        </pc:spChg>
        <pc:spChg chg="del">
          <ac:chgData name="ziqiang liao" userId="f02064eb9b3fb07f" providerId="LiveId" clId="{650FDBF3-A707-4D16-8D9B-D18A5A6D1C6D}" dt="2024-05-14T12:10:05.148" v="1066" actId="478"/>
          <ac:spMkLst>
            <pc:docMk/>
            <pc:sldMk cId="2836776315" sldId="1857"/>
            <ac:spMk id="73" creationId="{B13777E8-7977-45EB-99F7-75C12012C4C2}"/>
          </ac:spMkLst>
        </pc:spChg>
        <pc:spChg chg="mod topLvl">
          <ac:chgData name="ziqiang liao" userId="f02064eb9b3fb07f" providerId="LiveId" clId="{650FDBF3-A707-4D16-8D9B-D18A5A6D1C6D}" dt="2024-05-14T12:11:41.338" v="1085" actId="1076"/>
          <ac:spMkLst>
            <pc:docMk/>
            <pc:sldMk cId="2836776315" sldId="1857"/>
            <ac:spMk id="74" creationId="{424CF5EC-7299-4EEB-B163-45D23F73CBC2}"/>
          </ac:spMkLst>
        </pc:spChg>
        <pc:spChg chg="mod topLvl">
          <ac:chgData name="ziqiang liao" userId="f02064eb9b3fb07f" providerId="LiveId" clId="{650FDBF3-A707-4D16-8D9B-D18A5A6D1C6D}" dt="2024-05-14T12:11:41.338" v="1085" actId="1076"/>
          <ac:spMkLst>
            <pc:docMk/>
            <pc:sldMk cId="2836776315" sldId="1857"/>
            <ac:spMk id="75" creationId="{1C0747DF-66FB-4AB4-9AF3-13E820AAD945}"/>
          </ac:spMkLst>
        </pc:spChg>
        <pc:spChg chg="del">
          <ac:chgData name="ziqiang liao" userId="f02064eb9b3fb07f" providerId="LiveId" clId="{650FDBF3-A707-4D16-8D9B-D18A5A6D1C6D}" dt="2024-05-14T12:13:16.668" v="1109" actId="478"/>
          <ac:spMkLst>
            <pc:docMk/>
            <pc:sldMk cId="2836776315" sldId="1857"/>
            <ac:spMk id="76" creationId="{3ECDFC65-B044-42C9-B123-6C455A7B3496}"/>
          </ac:spMkLst>
        </pc:spChg>
        <pc:spChg chg="mod">
          <ac:chgData name="ziqiang liao" userId="f02064eb9b3fb07f" providerId="LiveId" clId="{650FDBF3-A707-4D16-8D9B-D18A5A6D1C6D}" dt="2024-05-14T12:14:15.613" v="1126" actId="1076"/>
          <ac:spMkLst>
            <pc:docMk/>
            <pc:sldMk cId="2836776315" sldId="1857"/>
            <ac:spMk id="77" creationId="{0B2E40A7-10BF-40A8-9B5A-0CA04B00E7CB}"/>
          </ac:spMkLst>
        </pc:spChg>
        <pc:spChg chg="mod">
          <ac:chgData name="ziqiang liao" userId="f02064eb9b3fb07f" providerId="LiveId" clId="{650FDBF3-A707-4D16-8D9B-D18A5A6D1C6D}" dt="2024-05-14T12:14:15.613" v="1126" actId="1076"/>
          <ac:spMkLst>
            <pc:docMk/>
            <pc:sldMk cId="2836776315" sldId="1857"/>
            <ac:spMk id="79" creationId="{B0CDEFD9-39F2-4213-9BE4-3E907034FD8D}"/>
          </ac:spMkLst>
        </pc:spChg>
        <pc:spChg chg="mod">
          <ac:chgData name="ziqiang liao" userId="f02064eb9b3fb07f" providerId="LiveId" clId="{650FDBF3-A707-4D16-8D9B-D18A5A6D1C6D}" dt="2024-05-14T12:09:52.833" v="1064" actId="1076"/>
          <ac:spMkLst>
            <pc:docMk/>
            <pc:sldMk cId="2836776315" sldId="1857"/>
            <ac:spMk id="80" creationId="{0F6FD8F0-C25E-4A97-9B3D-9056E5AE450C}"/>
          </ac:spMkLst>
        </pc:spChg>
        <pc:spChg chg="mod">
          <ac:chgData name="ziqiang liao" userId="f02064eb9b3fb07f" providerId="LiveId" clId="{650FDBF3-A707-4D16-8D9B-D18A5A6D1C6D}" dt="2024-05-14T12:09:52.833" v="1064" actId="1076"/>
          <ac:spMkLst>
            <pc:docMk/>
            <pc:sldMk cId="2836776315" sldId="1857"/>
            <ac:spMk id="81" creationId="{FB072546-4A23-4143-A628-FE18A8519341}"/>
          </ac:spMkLst>
        </pc:spChg>
        <pc:spChg chg="mod">
          <ac:chgData name="ziqiang liao" userId="f02064eb9b3fb07f" providerId="LiveId" clId="{650FDBF3-A707-4D16-8D9B-D18A5A6D1C6D}" dt="2024-05-14T12:09:52.833" v="1064" actId="1076"/>
          <ac:spMkLst>
            <pc:docMk/>
            <pc:sldMk cId="2836776315" sldId="1857"/>
            <ac:spMk id="82" creationId="{4E6EA268-0191-467B-9305-1D1D6894C16A}"/>
          </ac:spMkLst>
        </pc:spChg>
        <pc:spChg chg="del">
          <ac:chgData name="ziqiang liao" userId="f02064eb9b3fb07f" providerId="LiveId" clId="{650FDBF3-A707-4D16-8D9B-D18A5A6D1C6D}" dt="2024-05-14T12:12:04.858" v="1087" actId="478"/>
          <ac:spMkLst>
            <pc:docMk/>
            <pc:sldMk cId="2836776315" sldId="1857"/>
            <ac:spMk id="83" creationId="{728AF61B-9EC1-4D36-AB30-301F39988FB3}"/>
          </ac:spMkLst>
        </pc:spChg>
        <pc:spChg chg="mod">
          <ac:chgData name="ziqiang liao" userId="f02064eb9b3fb07f" providerId="LiveId" clId="{650FDBF3-A707-4D16-8D9B-D18A5A6D1C6D}" dt="2024-05-14T12:13:01.202" v="1107" actId="1076"/>
          <ac:spMkLst>
            <pc:docMk/>
            <pc:sldMk cId="2836776315" sldId="1857"/>
            <ac:spMk id="84" creationId="{EFBC70CF-1C4B-4087-A3E9-6BD9F7F87F04}"/>
          </ac:spMkLst>
        </pc:spChg>
        <pc:spChg chg="mod">
          <ac:chgData name="ziqiang liao" userId="f02064eb9b3fb07f" providerId="LiveId" clId="{650FDBF3-A707-4D16-8D9B-D18A5A6D1C6D}" dt="2024-05-14T12:13:01.202" v="1107" actId="1076"/>
          <ac:spMkLst>
            <pc:docMk/>
            <pc:sldMk cId="2836776315" sldId="1857"/>
            <ac:spMk id="85" creationId="{13C3D5D3-58AB-405F-BCB4-C5142A04E5EF}"/>
          </ac:spMkLst>
        </pc:spChg>
        <pc:grpChg chg="add mod">
          <ac:chgData name="ziqiang liao" userId="f02064eb9b3fb07f" providerId="LiveId" clId="{650FDBF3-A707-4D16-8D9B-D18A5A6D1C6D}" dt="2024-05-14T12:14:53.934" v="1136" actId="1076"/>
          <ac:grpSpMkLst>
            <pc:docMk/>
            <pc:sldMk cId="2836776315" sldId="1857"/>
            <ac:grpSpMk id="8" creationId="{28A43779-D864-F6CA-1F58-258EA265FBA1}"/>
          </ac:grpSpMkLst>
        </pc:grpChg>
        <pc:grpChg chg="del">
          <ac:chgData name="ziqiang liao" userId="f02064eb9b3fb07f" providerId="LiveId" clId="{650FDBF3-A707-4D16-8D9B-D18A5A6D1C6D}" dt="2024-05-14T12:10:33.858" v="1072" actId="165"/>
          <ac:grpSpMkLst>
            <pc:docMk/>
            <pc:sldMk cId="2836776315" sldId="1857"/>
            <ac:grpSpMk id="72" creationId="{DCED1D46-EEFA-401C-B433-083D0B7DBDA8}"/>
          </ac:grpSpMkLst>
        </pc:grpChg>
      </pc:sldChg>
      <pc:sldChg chg="modSp add mod modTransition">
        <pc:chgData name="ziqiang liao" userId="f02064eb9b3fb07f" providerId="LiveId" clId="{650FDBF3-A707-4D16-8D9B-D18A5A6D1C6D}" dt="2024-05-14T12:37:12.712" v="1421"/>
        <pc:sldMkLst>
          <pc:docMk/>
          <pc:sldMk cId="1006905526" sldId="1858"/>
        </pc:sldMkLst>
        <pc:spChg chg="mod">
          <ac:chgData name="ziqiang liao" userId="f02064eb9b3fb07f" providerId="LiveId" clId="{650FDBF3-A707-4D16-8D9B-D18A5A6D1C6D}" dt="2024-05-14T12:18:35.292" v="1191" actId="20577"/>
          <ac:spMkLst>
            <pc:docMk/>
            <pc:sldMk cId="1006905526" sldId="1858"/>
            <ac:spMk id="22" creationId="{C73A759D-B876-4C91-A003-3FE9B4821C9E}"/>
          </ac:spMkLst>
        </pc:spChg>
        <pc:spChg chg="mod">
          <ac:chgData name="ziqiang liao" userId="f02064eb9b3fb07f" providerId="LiveId" clId="{650FDBF3-A707-4D16-8D9B-D18A5A6D1C6D}" dt="2024-05-14T12:18:32.516" v="1189"/>
          <ac:spMkLst>
            <pc:docMk/>
            <pc:sldMk cId="1006905526" sldId="1858"/>
            <ac:spMk id="24" creationId="{C2E54D50-30EE-4B38-BA79-F0DAE5EF3532}"/>
          </ac:spMkLst>
        </pc:spChg>
      </pc:sldChg>
      <pc:sldChg chg="modSp add mod modTransition">
        <pc:chgData name="ziqiang liao" userId="f02064eb9b3fb07f" providerId="LiveId" clId="{650FDBF3-A707-4D16-8D9B-D18A5A6D1C6D}" dt="2024-05-14T12:37:12.712" v="1421"/>
        <pc:sldMkLst>
          <pc:docMk/>
          <pc:sldMk cId="3089082385" sldId="1859"/>
        </pc:sldMkLst>
        <pc:spChg chg="mod">
          <ac:chgData name="ziqiang liao" userId="f02064eb9b3fb07f" providerId="LiveId" clId="{650FDBF3-A707-4D16-8D9B-D18A5A6D1C6D}" dt="2024-05-14T12:18:45.206" v="1195" actId="20577"/>
          <ac:spMkLst>
            <pc:docMk/>
            <pc:sldMk cId="3089082385" sldId="1859"/>
            <ac:spMk id="22" creationId="{C73A759D-B876-4C91-A003-3FE9B4821C9E}"/>
          </ac:spMkLst>
        </pc:spChg>
        <pc:spChg chg="mod">
          <ac:chgData name="ziqiang liao" userId="f02064eb9b3fb07f" providerId="LiveId" clId="{650FDBF3-A707-4D16-8D9B-D18A5A6D1C6D}" dt="2024-05-14T12:18:43.245" v="1193"/>
          <ac:spMkLst>
            <pc:docMk/>
            <pc:sldMk cId="3089082385" sldId="1859"/>
            <ac:spMk id="24" creationId="{C2E54D50-30EE-4B38-BA79-F0DAE5EF3532}"/>
          </ac:spMkLst>
        </pc:spChg>
      </pc:sldChg>
      <pc:sldChg chg="modSp add mod modTransition">
        <pc:chgData name="ziqiang liao" userId="f02064eb9b3fb07f" providerId="LiveId" clId="{650FDBF3-A707-4D16-8D9B-D18A5A6D1C6D}" dt="2024-05-14T12:37:12.712" v="1421"/>
        <pc:sldMkLst>
          <pc:docMk/>
          <pc:sldMk cId="91254273" sldId="1860"/>
        </pc:sldMkLst>
        <pc:spChg chg="mod">
          <ac:chgData name="ziqiang liao" userId="f02064eb9b3fb07f" providerId="LiveId" clId="{650FDBF3-A707-4D16-8D9B-D18A5A6D1C6D}" dt="2024-05-14T12:18:55.779" v="1208" actId="20577"/>
          <ac:spMkLst>
            <pc:docMk/>
            <pc:sldMk cId="91254273" sldId="1860"/>
            <ac:spMk id="22" creationId="{C73A759D-B876-4C91-A003-3FE9B4821C9E}"/>
          </ac:spMkLst>
        </pc:spChg>
        <pc:spChg chg="mod">
          <ac:chgData name="ziqiang liao" userId="f02064eb9b3fb07f" providerId="LiveId" clId="{650FDBF3-A707-4D16-8D9B-D18A5A6D1C6D}" dt="2024-05-14T12:18:53.119" v="1206" actId="20577"/>
          <ac:spMkLst>
            <pc:docMk/>
            <pc:sldMk cId="91254273" sldId="1860"/>
            <ac:spMk id="24" creationId="{C2E54D50-30EE-4B38-BA79-F0DAE5EF3532}"/>
          </ac:spMkLst>
        </pc:spChg>
      </pc:sldChg>
      <pc:sldChg chg="modSp add mod ord modTransition">
        <pc:chgData name="ziqiang liao" userId="f02064eb9b3fb07f" providerId="LiveId" clId="{650FDBF3-A707-4D16-8D9B-D18A5A6D1C6D}" dt="2024-05-14T12:37:12.712" v="1421"/>
        <pc:sldMkLst>
          <pc:docMk/>
          <pc:sldMk cId="4145063983" sldId="1861"/>
        </pc:sldMkLst>
        <pc:spChg chg="mod">
          <ac:chgData name="ziqiang liao" userId="f02064eb9b3fb07f" providerId="LiveId" clId="{650FDBF3-A707-4D16-8D9B-D18A5A6D1C6D}" dt="2024-05-14T12:19:17.663" v="1223" actId="20577"/>
          <ac:spMkLst>
            <pc:docMk/>
            <pc:sldMk cId="4145063983" sldId="1861"/>
            <ac:spMk id="22" creationId="{C73A759D-B876-4C91-A003-3FE9B4821C9E}"/>
          </ac:spMkLst>
        </pc:spChg>
        <pc:spChg chg="mod">
          <ac:chgData name="ziqiang liao" userId="f02064eb9b3fb07f" providerId="LiveId" clId="{650FDBF3-A707-4D16-8D9B-D18A5A6D1C6D}" dt="2024-05-14T12:19:14.706" v="1221" actId="20577"/>
          <ac:spMkLst>
            <pc:docMk/>
            <pc:sldMk cId="4145063983" sldId="1861"/>
            <ac:spMk id="24" creationId="{C2E54D50-30EE-4B38-BA79-F0DAE5EF3532}"/>
          </ac:spMkLst>
        </pc:spChg>
      </pc:sldChg>
      <pc:sldChg chg="modSp add mod modTransition">
        <pc:chgData name="ziqiang liao" userId="f02064eb9b3fb07f" providerId="LiveId" clId="{650FDBF3-A707-4D16-8D9B-D18A5A6D1C6D}" dt="2024-05-14T12:37:12.712" v="1421"/>
        <pc:sldMkLst>
          <pc:docMk/>
          <pc:sldMk cId="3843290443" sldId="1862"/>
        </pc:sldMkLst>
        <pc:spChg chg="mod">
          <ac:chgData name="ziqiang liao" userId="f02064eb9b3fb07f" providerId="LiveId" clId="{650FDBF3-A707-4D16-8D9B-D18A5A6D1C6D}" dt="2024-05-14T12:19:25.385" v="1236" actId="20577"/>
          <ac:spMkLst>
            <pc:docMk/>
            <pc:sldMk cId="3843290443" sldId="1862"/>
            <ac:spMk id="22" creationId="{C73A759D-B876-4C91-A003-3FE9B4821C9E}"/>
          </ac:spMkLst>
        </pc:spChg>
        <pc:spChg chg="mod">
          <ac:chgData name="ziqiang liao" userId="f02064eb9b3fb07f" providerId="LiveId" clId="{650FDBF3-A707-4D16-8D9B-D18A5A6D1C6D}" dt="2024-05-14T12:19:23.100" v="1234" actId="20577"/>
          <ac:spMkLst>
            <pc:docMk/>
            <pc:sldMk cId="3843290443" sldId="1862"/>
            <ac:spMk id="24" creationId="{C2E54D50-30EE-4B38-BA79-F0DAE5EF3532}"/>
          </ac:spMkLst>
        </pc:spChg>
      </pc:sldChg>
      <pc:sldChg chg="addSp modSp new mod modTransition">
        <pc:chgData name="ziqiang liao" userId="f02064eb9b3fb07f" providerId="LiveId" clId="{650FDBF3-A707-4D16-8D9B-D18A5A6D1C6D}" dt="2024-05-14T12:37:12.712" v="1421"/>
        <pc:sldMkLst>
          <pc:docMk/>
          <pc:sldMk cId="832482034" sldId="1863"/>
        </pc:sldMkLst>
        <pc:spChg chg="mod">
          <ac:chgData name="ziqiang liao" userId="f02064eb9b3fb07f" providerId="LiveId" clId="{650FDBF3-A707-4D16-8D9B-D18A5A6D1C6D}" dt="2024-05-14T12:33:21.145" v="1403"/>
          <ac:spMkLst>
            <pc:docMk/>
            <pc:sldMk cId="832482034" sldId="1863"/>
            <ac:spMk id="2" creationId="{CF2A64B0-AD31-85BE-8401-E51D323120EE}"/>
          </ac:spMkLst>
        </pc:spChg>
        <pc:picChg chg="add mod">
          <ac:chgData name="ziqiang liao" userId="f02064eb9b3fb07f" providerId="LiveId" clId="{650FDBF3-A707-4D16-8D9B-D18A5A6D1C6D}" dt="2024-05-14T12:33:30.043" v="1405" actId="1076"/>
          <ac:picMkLst>
            <pc:docMk/>
            <pc:sldMk cId="832482034" sldId="1863"/>
            <ac:picMk id="4" creationId="{C25C73D9-3DF5-1BF1-7C86-56DD57251008}"/>
          </ac:picMkLst>
        </pc:picChg>
      </pc:sldChg>
      <pc:sldChg chg="addSp modSp new mod modTransition">
        <pc:chgData name="ziqiang liao" userId="f02064eb9b3fb07f" providerId="LiveId" clId="{650FDBF3-A707-4D16-8D9B-D18A5A6D1C6D}" dt="2024-05-14T12:37:12.712" v="1421"/>
        <pc:sldMkLst>
          <pc:docMk/>
          <pc:sldMk cId="935356387" sldId="1864"/>
        </pc:sldMkLst>
        <pc:picChg chg="add mod">
          <ac:chgData name="ziqiang liao" userId="f02064eb9b3fb07f" providerId="LiveId" clId="{650FDBF3-A707-4D16-8D9B-D18A5A6D1C6D}" dt="2024-05-14T12:34:58.147" v="1414" actId="1076"/>
          <ac:picMkLst>
            <pc:docMk/>
            <pc:sldMk cId="935356387" sldId="1864"/>
            <ac:picMk id="4" creationId="{76911744-85C1-D05E-3F78-AFB714D30968}"/>
          </ac:picMkLst>
        </pc:picChg>
      </pc:sldChg>
      <pc:sldChg chg="addSp modSp new mod">
        <pc:chgData name="ziqiang liao" userId="f02064eb9b3fb07f" providerId="LiveId" clId="{650FDBF3-A707-4D16-8D9B-D18A5A6D1C6D}" dt="2024-05-14T12:38:46.787" v="1430"/>
        <pc:sldMkLst>
          <pc:docMk/>
          <pc:sldMk cId="968418357" sldId="1865"/>
        </pc:sldMkLst>
        <pc:spChg chg="mod">
          <ac:chgData name="ziqiang liao" userId="f02064eb9b3fb07f" providerId="LiveId" clId="{650FDBF3-A707-4D16-8D9B-D18A5A6D1C6D}" dt="2024-05-14T12:38:46.787" v="1430"/>
          <ac:spMkLst>
            <pc:docMk/>
            <pc:sldMk cId="968418357" sldId="1865"/>
            <ac:spMk id="2" creationId="{7C72B7D3-433C-98D7-3A56-A690A942142F}"/>
          </ac:spMkLst>
        </pc:spChg>
        <pc:picChg chg="add mod">
          <ac:chgData name="ziqiang liao" userId="f02064eb9b3fb07f" providerId="LiveId" clId="{650FDBF3-A707-4D16-8D9B-D18A5A6D1C6D}" dt="2024-05-14T12:38:40.720" v="1427" actId="1076"/>
          <ac:picMkLst>
            <pc:docMk/>
            <pc:sldMk cId="968418357" sldId="1865"/>
            <ac:picMk id="4" creationId="{C6354C13-C859-57D9-2C0C-68B631B17ADF}"/>
          </ac:picMkLst>
        </pc:picChg>
      </pc:sldChg>
      <pc:sldMasterChg chg="delSldLayout">
        <pc:chgData name="ziqiang liao" userId="f02064eb9b3fb07f" providerId="LiveId" clId="{650FDBF3-A707-4D16-8D9B-D18A5A6D1C6D}" dt="2024-05-14T12:18:11.851" v="1179" actId="47"/>
        <pc:sldMasterMkLst>
          <pc:docMk/>
          <pc:sldMasterMk cId="859172250" sldId="2147483648"/>
        </pc:sldMasterMkLst>
        <pc:sldLayoutChg chg="del">
          <pc:chgData name="ziqiang liao" userId="f02064eb9b3fb07f" providerId="LiveId" clId="{650FDBF3-A707-4D16-8D9B-D18A5A6D1C6D}" dt="2024-05-14T12:18:11.851" v="1179" actId="47"/>
          <pc:sldLayoutMkLst>
            <pc:docMk/>
            <pc:sldMasterMk cId="859172250" sldId="2147483648"/>
            <pc:sldLayoutMk cId="2234420289" sldId="2147483670"/>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9.jpg"/><Relationship Id="rId5" Type="http://schemas.microsoft.com/office/2007/relationships/hdphoto" Target="../media/hdphoto1.wdp"/><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26C325E3-9A67-4205-8E7E-6EC9FEAC40F9}"/>
              </a:ext>
            </a:extLst>
          </p:cNvPr>
          <p:cNvSpPr/>
          <p:nvPr userDrawn="1"/>
        </p:nvSpPr>
        <p:spPr>
          <a:xfrm rot="1534757">
            <a:off x="-961648" y="-603802"/>
            <a:ext cx="5772470" cy="6535941"/>
          </a:xfrm>
          <a:custGeom>
            <a:avLst/>
            <a:gdLst>
              <a:gd name="connsiteX0" fmla="*/ 0 w 5772470"/>
              <a:gd name="connsiteY0" fmla="*/ 1695879 h 6535941"/>
              <a:gd name="connsiteX1" fmla="*/ 3542860 w 5772470"/>
              <a:gd name="connsiteY1" fmla="*/ 0 h 6535941"/>
              <a:gd name="connsiteX2" fmla="*/ 5243255 w 5772470"/>
              <a:gd name="connsiteY2" fmla="*/ 0 h 6535941"/>
              <a:gd name="connsiteX3" fmla="*/ 5772470 w 5772470"/>
              <a:gd name="connsiteY3" fmla="*/ 529215 h 6535941"/>
              <a:gd name="connsiteX4" fmla="*/ 5772470 w 5772470"/>
              <a:gd name="connsiteY4" fmla="*/ 6006726 h 6535941"/>
              <a:gd name="connsiteX5" fmla="*/ 5243255 w 5772470"/>
              <a:gd name="connsiteY5" fmla="*/ 6535941 h 6535941"/>
              <a:gd name="connsiteX6" fmla="*/ 2316817 w 5772470"/>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470" h="6535941">
                <a:moveTo>
                  <a:pt x="0" y="1695879"/>
                </a:moveTo>
                <a:lnTo>
                  <a:pt x="3542860" y="0"/>
                </a:lnTo>
                <a:lnTo>
                  <a:pt x="5243255" y="0"/>
                </a:lnTo>
                <a:cubicBezTo>
                  <a:pt x="5535532" y="0"/>
                  <a:pt x="5772470" y="236938"/>
                  <a:pt x="5772470" y="529215"/>
                </a:cubicBezTo>
                <a:lnTo>
                  <a:pt x="5772470" y="6006726"/>
                </a:lnTo>
                <a:cubicBezTo>
                  <a:pt x="5772470" y="6299003"/>
                  <a:pt x="5535532" y="6535941"/>
                  <a:pt x="5243255" y="6535941"/>
                </a:cubicBezTo>
                <a:lnTo>
                  <a:pt x="2316817"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0C1A216E-368A-4FE7-B1D3-549CE5D3487C}"/>
              </a:ext>
            </a:extLst>
          </p:cNvPr>
          <p:cNvSpPr/>
          <p:nvPr userDrawn="1"/>
        </p:nvSpPr>
        <p:spPr>
          <a:xfrm rot="1534757">
            <a:off x="2508072" y="406960"/>
            <a:ext cx="10630047" cy="6535942"/>
          </a:xfrm>
          <a:custGeom>
            <a:avLst/>
            <a:gdLst>
              <a:gd name="connsiteX0" fmla="*/ 0 w 10630047"/>
              <a:gd name="connsiteY0" fmla="*/ 1737887 h 6535942"/>
              <a:gd name="connsiteX1" fmla="*/ 3630618 w 10630047"/>
              <a:gd name="connsiteY1" fmla="*/ 0 h 6535942"/>
              <a:gd name="connsiteX2" fmla="*/ 8594363 w 10630047"/>
              <a:gd name="connsiteY2" fmla="*/ 0 h 6535942"/>
              <a:gd name="connsiteX3" fmla="*/ 10630047 w 10630047"/>
              <a:gd name="connsiteY3" fmla="*/ 4252746 h 6535942"/>
              <a:gd name="connsiteX4" fmla="*/ 5860227 w 10630047"/>
              <a:gd name="connsiteY4" fmla="*/ 6535941 h 6535942"/>
              <a:gd name="connsiteX5" fmla="*/ 529216 w 10630047"/>
              <a:gd name="connsiteY5" fmla="*/ 6535942 h 6535942"/>
              <a:gd name="connsiteX6" fmla="*/ 0 w 10630047"/>
              <a:gd name="connsiteY6" fmla="*/ 6006726 h 65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0047" h="6535942">
                <a:moveTo>
                  <a:pt x="0" y="1737887"/>
                </a:moveTo>
                <a:lnTo>
                  <a:pt x="3630618" y="0"/>
                </a:lnTo>
                <a:lnTo>
                  <a:pt x="8594363" y="0"/>
                </a:lnTo>
                <a:lnTo>
                  <a:pt x="10630047" y="4252746"/>
                </a:lnTo>
                <a:lnTo>
                  <a:pt x="5860227" y="6535941"/>
                </a:lnTo>
                <a:lnTo>
                  <a:pt x="529216" y="6535942"/>
                </a:lnTo>
                <a:cubicBezTo>
                  <a:pt x="236938" y="6535941"/>
                  <a:pt x="0" y="6299003"/>
                  <a:pt x="0" y="6006726"/>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D7E85841-083E-4151-9BD7-F6F7E770DEF2}"/>
              </a:ext>
            </a:extLst>
          </p:cNvPr>
          <p:cNvSpPr/>
          <p:nvPr userDrawn="1"/>
        </p:nvSpPr>
        <p:spPr>
          <a:xfrm rot="1534757">
            <a:off x="1618494" y="-2035876"/>
            <a:ext cx="11079226" cy="6878693"/>
          </a:xfrm>
          <a:custGeom>
            <a:avLst/>
            <a:gdLst>
              <a:gd name="connsiteX0" fmla="*/ 0 w 11079226"/>
              <a:gd name="connsiteY0" fmla="*/ 4535048 h 6878693"/>
              <a:gd name="connsiteX1" fmla="*/ 9474166 w 11079226"/>
              <a:gd name="connsiteY1" fmla="*/ 0 h 6878693"/>
              <a:gd name="connsiteX2" fmla="*/ 11079226 w 11079226"/>
              <a:gd name="connsiteY2" fmla="*/ 3353130 h 6878693"/>
              <a:gd name="connsiteX3" fmla="*/ 11079226 w 11079226"/>
              <a:gd name="connsiteY3" fmla="*/ 6257922 h 6878693"/>
              <a:gd name="connsiteX4" fmla="*/ 10458455 w 11079226"/>
              <a:gd name="connsiteY4" fmla="*/ 6878693 h 6878693"/>
              <a:gd name="connsiteX5" fmla="*/ 620771 w 11079226"/>
              <a:gd name="connsiteY5" fmla="*/ 6878693 h 6878693"/>
              <a:gd name="connsiteX6" fmla="*/ 0 w 11079226"/>
              <a:gd name="connsiteY6" fmla="*/ 6257922 h 687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9226" h="6878693">
                <a:moveTo>
                  <a:pt x="0" y="4535048"/>
                </a:moveTo>
                <a:lnTo>
                  <a:pt x="9474166" y="0"/>
                </a:lnTo>
                <a:lnTo>
                  <a:pt x="11079226" y="3353130"/>
                </a:lnTo>
                <a:lnTo>
                  <a:pt x="11079226" y="6257922"/>
                </a:lnTo>
                <a:cubicBezTo>
                  <a:pt x="11079226" y="6600764"/>
                  <a:pt x="10801297" y="6878693"/>
                  <a:pt x="10458455" y="6878693"/>
                </a:cubicBezTo>
                <a:lnTo>
                  <a:pt x="620771" y="6878693"/>
                </a:lnTo>
                <a:cubicBezTo>
                  <a:pt x="277929" y="6878693"/>
                  <a:pt x="0" y="6600764"/>
                  <a:pt x="0" y="6257922"/>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956CF7EF-AC1E-4956-A4A7-E7537704A387}"/>
              </a:ext>
            </a:extLst>
          </p:cNvPr>
          <p:cNvCxnSpPr>
            <a:cxnSpLocks/>
          </p:cNvCxnSpPr>
          <p:nvPr userDrawn="1"/>
        </p:nvCxnSpPr>
        <p:spPr>
          <a:xfrm>
            <a:off x="4198256" y="2435888"/>
            <a:ext cx="6634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3AF6FBD-F21B-4092-993A-045253DDF332}"/>
              </a:ext>
            </a:extLst>
          </p:cNvPr>
          <p:cNvGrpSpPr/>
          <p:nvPr userDrawn="1"/>
        </p:nvGrpSpPr>
        <p:grpSpPr>
          <a:xfrm flipH="1" flipV="1">
            <a:off x="-3820047" y="2622701"/>
            <a:ext cx="6521450" cy="3311525"/>
            <a:chOff x="2946400" y="3860800"/>
            <a:chExt cx="6521450" cy="3311525"/>
          </a:xfrm>
        </p:grpSpPr>
        <p:cxnSp>
          <p:nvCxnSpPr>
            <p:cNvPr id="12" name="直接连接符 11">
              <a:extLst>
                <a:ext uri="{FF2B5EF4-FFF2-40B4-BE49-F238E27FC236}">
                  <a16:creationId xmlns:a16="http://schemas.microsoft.com/office/drawing/2014/main" id="{BDF0B779-9F5D-4CFD-BFCD-FE8C8C69E9E3}"/>
                </a:ext>
              </a:extLst>
            </p:cNvPr>
            <p:cNvCxnSpPr>
              <a:cxnSpLocks/>
            </p:cNvCxnSpPr>
            <p:nvPr/>
          </p:nvCxnSpPr>
          <p:spPr>
            <a:xfrm>
              <a:off x="3255169" y="4161763"/>
              <a:ext cx="6212681" cy="3010562"/>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57793C9-302B-498D-BEE5-77DFA3605460}"/>
                </a:ext>
              </a:extLst>
            </p:cNvPr>
            <p:cNvSpPr/>
            <p:nvPr/>
          </p:nvSpPr>
          <p:spPr>
            <a:xfrm>
              <a:off x="2946400" y="3860800"/>
              <a:ext cx="508000" cy="508000"/>
            </a:xfrm>
            <a:prstGeom prst="ellips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AB9E21-C9FD-4745-BBF2-129CAC5F31F5}"/>
                </a:ext>
              </a:extLst>
            </p:cNvPr>
            <p:cNvSpPr/>
            <p:nvPr/>
          </p:nvSpPr>
          <p:spPr>
            <a:xfrm flipH="1">
              <a:off x="3109912" y="4024312"/>
              <a:ext cx="180976" cy="180976"/>
            </a:xfrm>
            <a:prstGeom prst="ellipse">
              <a:avLst/>
            </a:prstGeom>
            <a:solidFill>
              <a:srgbClr val="DA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形状 14">
            <a:extLst>
              <a:ext uri="{FF2B5EF4-FFF2-40B4-BE49-F238E27FC236}">
                <a16:creationId xmlns:a16="http://schemas.microsoft.com/office/drawing/2014/main" id="{E7CA67EC-B02E-4D8E-B6CD-68352198635D}"/>
              </a:ext>
            </a:extLst>
          </p:cNvPr>
          <p:cNvSpPr/>
          <p:nvPr userDrawn="1"/>
        </p:nvSpPr>
        <p:spPr>
          <a:xfrm rot="1534757">
            <a:off x="4582434" y="5782725"/>
            <a:ext cx="4874134" cy="470296"/>
          </a:xfrm>
          <a:custGeom>
            <a:avLst/>
            <a:gdLst>
              <a:gd name="connsiteX0" fmla="*/ 143618 w 4874134"/>
              <a:gd name="connsiteY0" fmla="*/ 18479 h 470296"/>
              <a:gd name="connsiteX1" fmla="*/ 235148 w 4874134"/>
              <a:gd name="connsiteY1" fmla="*/ 0 h 470296"/>
              <a:gd name="connsiteX2" fmla="*/ 4874134 w 4874134"/>
              <a:gd name="connsiteY2" fmla="*/ 0 h 470296"/>
              <a:gd name="connsiteX3" fmla="*/ 3891639 w 4874134"/>
              <a:gd name="connsiteY3" fmla="*/ 470296 h 470296"/>
              <a:gd name="connsiteX4" fmla="*/ 235148 w 4874134"/>
              <a:gd name="connsiteY4" fmla="*/ 470295 h 470296"/>
              <a:gd name="connsiteX5" fmla="*/ 0 w 4874134"/>
              <a:gd name="connsiteY5" fmla="*/ 235147 h 470296"/>
              <a:gd name="connsiteX6" fmla="*/ 0 w 4874134"/>
              <a:gd name="connsiteY6" fmla="*/ 235148 h 470296"/>
              <a:gd name="connsiteX7" fmla="*/ 143618 w 4874134"/>
              <a:gd name="connsiteY7" fmla="*/ 18479 h 47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134" h="470296">
                <a:moveTo>
                  <a:pt x="143618" y="18479"/>
                </a:moveTo>
                <a:cubicBezTo>
                  <a:pt x="171751" y="6580"/>
                  <a:pt x="202681" y="0"/>
                  <a:pt x="235148" y="0"/>
                </a:cubicBezTo>
                <a:lnTo>
                  <a:pt x="4874134" y="0"/>
                </a:lnTo>
                <a:lnTo>
                  <a:pt x="3891639" y="470296"/>
                </a:lnTo>
                <a:lnTo>
                  <a:pt x="235148" y="470295"/>
                </a:lnTo>
                <a:cubicBezTo>
                  <a:pt x="105280" y="470295"/>
                  <a:pt x="0" y="365016"/>
                  <a:pt x="0" y="235147"/>
                </a:cubicBezTo>
                <a:lnTo>
                  <a:pt x="0" y="235148"/>
                </a:lnTo>
                <a:cubicBezTo>
                  <a:pt x="0" y="137747"/>
                  <a:pt x="59220" y="54176"/>
                  <a:pt x="143618" y="1847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占位符 16">
            <a:extLst>
              <a:ext uri="{FF2B5EF4-FFF2-40B4-BE49-F238E27FC236}">
                <a16:creationId xmlns:a16="http://schemas.microsoft.com/office/drawing/2014/main" id="{F8A1321F-06E2-45E9-8879-4A56FE0ED745}"/>
              </a:ext>
            </a:extLst>
          </p:cNvPr>
          <p:cNvSpPr>
            <a:spLocks noGrp="1"/>
          </p:cNvSpPr>
          <p:nvPr>
            <p:ph type="body" sz="quarter" idx="10" hasCustomPrompt="1"/>
          </p:nvPr>
        </p:nvSpPr>
        <p:spPr>
          <a:xfrm>
            <a:off x="1857829" y="1225177"/>
            <a:ext cx="9043085" cy="1107996"/>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zh-CN" altLang="en-US" sz="6600" b="1" kern="1200" noProof="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时尚简约风格模板</a:t>
            </a:r>
          </a:p>
        </p:txBody>
      </p:sp>
      <p:sp>
        <p:nvSpPr>
          <p:cNvPr id="19" name="文本占位符 18">
            <a:extLst>
              <a:ext uri="{FF2B5EF4-FFF2-40B4-BE49-F238E27FC236}">
                <a16:creationId xmlns:a16="http://schemas.microsoft.com/office/drawing/2014/main" id="{71A3F5F6-480C-4154-BA21-EA8D79385729}"/>
              </a:ext>
            </a:extLst>
          </p:cNvPr>
          <p:cNvSpPr>
            <a:spLocks noGrp="1"/>
          </p:cNvSpPr>
          <p:nvPr>
            <p:ph type="body" sz="quarter" idx="11" hasCustomPrompt="1"/>
          </p:nvPr>
        </p:nvSpPr>
        <p:spPr>
          <a:xfrm>
            <a:off x="7004769" y="2552849"/>
            <a:ext cx="3924300" cy="369332"/>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Tree>
    <p:extLst>
      <p:ext uri="{BB962C8B-B14F-4D97-AF65-F5344CB8AC3E}">
        <p14:creationId xmlns:p14="http://schemas.microsoft.com/office/powerpoint/2010/main" val="297457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5">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F97C1A4-51E1-4517-9E00-0A0F0D20E58A}"/>
              </a:ext>
            </a:extLst>
          </p:cNvPr>
          <p:cNvSpPr>
            <a:spLocks noGrp="1"/>
          </p:cNvSpPr>
          <p:nvPr>
            <p:ph type="pic" sz="quarter" idx="12"/>
          </p:nvPr>
        </p:nvSpPr>
        <p:spPr>
          <a:xfrm>
            <a:off x="4492005"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4A8A90EB-6D0E-4405-A720-37C0AE58679A}"/>
              </a:ext>
            </a:extLst>
          </p:cNvPr>
          <p:cNvSpPr>
            <a:spLocks noGrp="1"/>
          </p:cNvSpPr>
          <p:nvPr>
            <p:ph type="pic" sz="quarter" idx="13"/>
          </p:nvPr>
        </p:nvSpPr>
        <p:spPr>
          <a:xfrm>
            <a:off x="8219883"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7C5621C0-F005-4A65-83CB-CC1E2BAF4BC2}"/>
              </a:ext>
            </a:extLst>
          </p:cNvPr>
          <p:cNvSpPr>
            <a:spLocks noGrp="1"/>
          </p:cNvSpPr>
          <p:nvPr>
            <p:ph type="pic" sz="quarter" idx="11"/>
          </p:nvPr>
        </p:nvSpPr>
        <p:spPr>
          <a:xfrm>
            <a:off x="764127" y="4474143"/>
            <a:ext cx="827774" cy="827774"/>
          </a:xfrm>
          <a:custGeom>
            <a:avLst/>
            <a:gdLst>
              <a:gd name="connsiteX0" fmla="*/ 413887 w 827774"/>
              <a:gd name="connsiteY0" fmla="*/ 0 h 827774"/>
              <a:gd name="connsiteX1" fmla="*/ 827774 w 827774"/>
              <a:gd name="connsiteY1" fmla="*/ 413887 h 827774"/>
              <a:gd name="connsiteX2" fmla="*/ 413887 w 827774"/>
              <a:gd name="connsiteY2" fmla="*/ 827774 h 827774"/>
              <a:gd name="connsiteX3" fmla="*/ 0 w 827774"/>
              <a:gd name="connsiteY3" fmla="*/ 413887 h 827774"/>
              <a:gd name="connsiteX4" fmla="*/ 413887 w 827774"/>
              <a:gd name="connsiteY4" fmla="*/ 0 h 82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774" h="827774">
                <a:moveTo>
                  <a:pt x="413887" y="0"/>
                </a:moveTo>
                <a:cubicBezTo>
                  <a:pt x="642470" y="0"/>
                  <a:pt x="827774" y="185304"/>
                  <a:pt x="827774" y="413887"/>
                </a:cubicBezTo>
                <a:cubicBezTo>
                  <a:pt x="827774" y="642470"/>
                  <a:pt x="642470" y="827774"/>
                  <a:pt x="413887" y="827774"/>
                </a:cubicBezTo>
                <a:cubicBezTo>
                  <a:pt x="185304" y="827774"/>
                  <a:pt x="0" y="642470"/>
                  <a:pt x="0" y="413887"/>
                </a:cubicBezTo>
                <a:cubicBezTo>
                  <a:pt x="0" y="185304"/>
                  <a:pt x="185304" y="0"/>
                  <a:pt x="413887"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249696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6">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EB27C896-6D30-4ED7-852E-D76B823AF422}"/>
              </a:ext>
            </a:extLst>
          </p:cNvPr>
          <p:cNvSpPr>
            <a:spLocks noGrp="1"/>
          </p:cNvSpPr>
          <p:nvPr>
            <p:ph type="pic" sz="quarter" idx="11"/>
          </p:nvPr>
        </p:nvSpPr>
        <p:spPr>
          <a:xfrm>
            <a:off x="5791199" y="1456645"/>
            <a:ext cx="5820229" cy="4465184"/>
          </a:xfrm>
          <a:custGeom>
            <a:avLst/>
            <a:gdLst>
              <a:gd name="connsiteX0" fmla="*/ 178072 w 5820229"/>
              <a:gd name="connsiteY0" fmla="*/ 0 h 4465184"/>
              <a:gd name="connsiteX1" fmla="*/ 5642157 w 5820229"/>
              <a:gd name="connsiteY1" fmla="*/ 0 h 4465184"/>
              <a:gd name="connsiteX2" fmla="*/ 5820229 w 5820229"/>
              <a:gd name="connsiteY2" fmla="*/ 178072 h 4465184"/>
              <a:gd name="connsiteX3" fmla="*/ 5820229 w 5820229"/>
              <a:gd name="connsiteY3" fmla="*/ 4287112 h 4465184"/>
              <a:gd name="connsiteX4" fmla="*/ 5642157 w 5820229"/>
              <a:gd name="connsiteY4" fmla="*/ 4465184 h 4465184"/>
              <a:gd name="connsiteX5" fmla="*/ 178072 w 5820229"/>
              <a:gd name="connsiteY5" fmla="*/ 4465184 h 4465184"/>
              <a:gd name="connsiteX6" fmla="*/ 0 w 5820229"/>
              <a:gd name="connsiteY6" fmla="*/ 4287112 h 4465184"/>
              <a:gd name="connsiteX7" fmla="*/ 0 w 5820229"/>
              <a:gd name="connsiteY7" fmla="*/ 178072 h 4465184"/>
              <a:gd name="connsiteX8" fmla="*/ 178072 w 5820229"/>
              <a:gd name="connsiteY8" fmla="*/ 0 h 446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0229" h="4465184">
                <a:moveTo>
                  <a:pt x="178072" y="0"/>
                </a:moveTo>
                <a:lnTo>
                  <a:pt x="5642157" y="0"/>
                </a:lnTo>
                <a:cubicBezTo>
                  <a:pt x="5740503" y="0"/>
                  <a:pt x="5820229" y="79726"/>
                  <a:pt x="5820229" y="178072"/>
                </a:cubicBezTo>
                <a:lnTo>
                  <a:pt x="5820229" y="4287112"/>
                </a:lnTo>
                <a:cubicBezTo>
                  <a:pt x="5820229" y="4385458"/>
                  <a:pt x="5740503" y="4465184"/>
                  <a:pt x="5642157" y="4465184"/>
                </a:cubicBezTo>
                <a:lnTo>
                  <a:pt x="178072" y="4465184"/>
                </a:lnTo>
                <a:cubicBezTo>
                  <a:pt x="79726" y="4465184"/>
                  <a:pt x="0" y="4385458"/>
                  <a:pt x="0" y="4287112"/>
                </a:cubicBezTo>
                <a:lnTo>
                  <a:pt x="0" y="178072"/>
                </a:lnTo>
                <a:cubicBezTo>
                  <a:pt x="0" y="79726"/>
                  <a:pt x="79726" y="0"/>
                  <a:pt x="17807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59994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7">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667E667-310B-4CEA-B39D-BF04C060A52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90"/>
          <a:stretch/>
        </p:blipFill>
        <p:spPr bwMode="auto">
          <a:xfrm>
            <a:off x="116116" y="1456831"/>
            <a:ext cx="8550734" cy="5016219"/>
          </a:xfrm>
          <a:prstGeom prst="rect">
            <a:avLst/>
          </a:prstGeom>
          <a:noFill/>
          <a:extLst>
            <a:ext uri="{909E8E84-426E-40DD-AFC4-6F175D3DCCD1}">
              <a14:hiddenFill xmlns:a14="http://schemas.microsoft.com/office/drawing/2010/main">
                <a:solidFill>
                  <a:srgbClr val="FFFFFF"/>
                </a:solidFill>
              </a14:hiddenFill>
            </a:ext>
          </a:extLst>
        </p:spPr>
      </p:pic>
      <p:sp>
        <p:nvSpPr>
          <p:cNvPr id="17" name="图片占位符 16">
            <a:extLst>
              <a:ext uri="{FF2B5EF4-FFF2-40B4-BE49-F238E27FC236}">
                <a16:creationId xmlns:a16="http://schemas.microsoft.com/office/drawing/2014/main" id="{49A5AE7A-11BD-4D0A-9715-8964C5FF5234}"/>
              </a:ext>
            </a:extLst>
          </p:cNvPr>
          <p:cNvSpPr>
            <a:spLocks noGrp="1"/>
          </p:cNvSpPr>
          <p:nvPr>
            <p:ph type="pic" sz="quarter" idx="11"/>
          </p:nvPr>
        </p:nvSpPr>
        <p:spPr>
          <a:xfrm>
            <a:off x="1497701" y="2491695"/>
            <a:ext cx="4686300" cy="2598284"/>
          </a:xfrm>
          <a:solidFill>
            <a:schemeClr val="bg1"/>
          </a:solidFill>
          <a:scene3d>
            <a:camera prst="perspectiveRight">
              <a:rot lat="20760000" lon="20047601" rev="61204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502648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829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26C325E3-9A67-4205-8E7E-6EC9FEAC40F9}"/>
              </a:ext>
            </a:extLst>
          </p:cNvPr>
          <p:cNvSpPr/>
          <p:nvPr userDrawn="1"/>
        </p:nvSpPr>
        <p:spPr>
          <a:xfrm rot="1534757">
            <a:off x="-961648" y="-603802"/>
            <a:ext cx="5772470" cy="6535941"/>
          </a:xfrm>
          <a:custGeom>
            <a:avLst/>
            <a:gdLst>
              <a:gd name="connsiteX0" fmla="*/ 0 w 5772470"/>
              <a:gd name="connsiteY0" fmla="*/ 1695879 h 6535941"/>
              <a:gd name="connsiteX1" fmla="*/ 3542860 w 5772470"/>
              <a:gd name="connsiteY1" fmla="*/ 0 h 6535941"/>
              <a:gd name="connsiteX2" fmla="*/ 5243255 w 5772470"/>
              <a:gd name="connsiteY2" fmla="*/ 0 h 6535941"/>
              <a:gd name="connsiteX3" fmla="*/ 5772470 w 5772470"/>
              <a:gd name="connsiteY3" fmla="*/ 529215 h 6535941"/>
              <a:gd name="connsiteX4" fmla="*/ 5772470 w 5772470"/>
              <a:gd name="connsiteY4" fmla="*/ 6006726 h 6535941"/>
              <a:gd name="connsiteX5" fmla="*/ 5243255 w 5772470"/>
              <a:gd name="connsiteY5" fmla="*/ 6535941 h 6535941"/>
              <a:gd name="connsiteX6" fmla="*/ 2316817 w 5772470"/>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470" h="6535941">
                <a:moveTo>
                  <a:pt x="0" y="1695879"/>
                </a:moveTo>
                <a:lnTo>
                  <a:pt x="3542860" y="0"/>
                </a:lnTo>
                <a:lnTo>
                  <a:pt x="5243255" y="0"/>
                </a:lnTo>
                <a:cubicBezTo>
                  <a:pt x="5535532" y="0"/>
                  <a:pt x="5772470" y="236938"/>
                  <a:pt x="5772470" y="529215"/>
                </a:cubicBezTo>
                <a:lnTo>
                  <a:pt x="5772470" y="6006726"/>
                </a:lnTo>
                <a:cubicBezTo>
                  <a:pt x="5772470" y="6299003"/>
                  <a:pt x="5535532" y="6535941"/>
                  <a:pt x="5243255" y="6535941"/>
                </a:cubicBezTo>
                <a:lnTo>
                  <a:pt x="2316817"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0C1A216E-368A-4FE7-B1D3-549CE5D3487C}"/>
              </a:ext>
            </a:extLst>
          </p:cNvPr>
          <p:cNvSpPr/>
          <p:nvPr userDrawn="1"/>
        </p:nvSpPr>
        <p:spPr>
          <a:xfrm rot="1534757">
            <a:off x="2508072" y="406960"/>
            <a:ext cx="10630047" cy="6535942"/>
          </a:xfrm>
          <a:custGeom>
            <a:avLst/>
            <a:gdLst>
              <a:gd name="connsiteX0" fmla="*/ 0 w 10630047"/>
              <a:gd name="connsiteY0" fmla="*/ 1737887 h 6535942"/>
              <a:gd name="connsiteX1" fmla="*/ 3630618 w 10630047"/>
              <a:gd name="connsiteY1" fmla="*/ 0 h 6535942"/>
              <a:gd name="connsiteX2" fmla="*/ 8594363 w 10630047"/>
              <a:gd name="connsiteY2" fmla="*/ 0 h 6535942"/>
              <a:gd name="connsiteX3" fmla="*/ 10630047 w 10630047"/>
              <a:gd name="connsiteY3" fmla="*/ 4252746 h 6535942"/>
              <a:gd name="connsiteX4" fmla="*/ 5860227 w 10630047"/>
              <a:gd name="connsiteY4" fmla="*/ 6535941 h 6535942"/>
              <a:gd name="connsiteX5" fmla="*/ 529216 w 10630047"/>
              <a:gd name="connsiteY5" fmla="*/ 6535942 h 6535942"/>
              <a:gd name="connsiteX6" fmla="*/ 0 w 10630047"/>
              <a:gd name="connsiteY6" fmla="*/ 6006726 h 65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0047" h="6535942">
                <a:moveTo>
                  <a:pt x="0" y="1737887"/>
                </a:moveTo>
                <a:lnTo>
                  <a:pt x="3630618" y="0"/>
                </a:lnTo>
                <a:lnTo>
                  <a:pt x="8594363" y="0"/>
                </a:lnTo>
                <a:lnTo>
                  <a:pt x="10630047" y="4252746"/>
                </a:lnTo>
                <a:lnTo>
                  <a:pt x="5860227" y="6535941"/>
                </a:lnTo>
                <a:lnTo>
                  <a:pt x="529216" y="6535942"/>
                </a:lnTo>
                <a:cubicBezTo>
                  <a:pt x="236938" y="6535941"/>
                  <a:pt x="0" y="6299003"/>
                  <a:pt x="0" y="6006726"/>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D7E85841-083E-4151-9BD7-F6F7E770DEF2}"/>
              </a:ext>
            </a:extLst>
          </p:cNvPr>
          <p:cNvSpPr/>
          <p:nvPr userDrawn="1"/>
        </p:nvSpPr>
        <p:spPr>
          <a:xfrm rot="1534757">
            <a:off x="1603979" y="-2037486"/>
            <a:ext cx="11079226" cy="6878693"/>
          </a:xfrm>
          <a:custGeom>
            <a:avLst/>
            <a:gdLst>
              <a:gd name="connsiteX0" fmla="*/ 0 w 11079226"/>
              <a:gd name="connsiteY0" fmla="*/ 4535048 h 6878693"/>
              <a:gd name="connsiteX1" fmla="*/ 9474166 w 11079226"/>
              <a:gd name="connsiteY1" fmla="*/ 0 h 6878693"/>
              <a:gd name="connsiteX2" fmla="*/ 11079226 w 11079226"/>
              <a:gd name="connsiteY2" fmla="*/ 3353130 h 6878693"/>
              <a:gd name="connsiteX3" fmla="*/ 11079226 w 11079226"/>
              <a:gd name="connsiteY3" fmla="*/ 6257922 h 6878693"/>
              <a:gd name="connsiteX4" fmla="*/ 10458455 w 11079226"/>
              <a:gd name="connsiteY4" fmla="*/ 6878693 h 6878693"/>
              <a:gd name="connsiteX5" fmla="*/ 620771 w 11079226"/>
              <a:gd name="connsiteY5" fmla="*/ 6878693 h 6878693"/>
              <a:gd name="connsiteX6" fmla="*/ 0 w 11079226"/>
              <a:gd name="connsiteY6" fmla="*/ 6257922 h 687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9226" h="6878693">
                <a:moveTo>
                  <a:pt x="0" y="4535048"/>
                </a:moveTo>
                <a:lnTo>
                  <a:pt x="9474166" y="0"/>
                </a:lnTo>
                <a:lnTo>
                  <a:pt x="11079226" y="3353130"/>
                </a:lnTo>
                <a:lnTo>
                  <a:pt x="11079226" y="6257922"/>
                </a:lnTo>
                <a:cubicBezTo>
                  <a:pt x="11079226" y="6600764"/>
                  <a:pt x="10801297" y="6878693"/>
                  <a:pt x="10458455" y="6878693"/>
                </a:cubicBezTo>
                <a:lnTo>
                  <a:pt x="620771" y="6878693"/>
                </a:lnTo>
                <a:cubicBezTo>
                  <a:pt x="277929" y="6878693"/>
                  <a:pt x="0" y="6600764"/>
                  <a:pt x="0" y="6257922"/>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956CF7EF-AC1E-4956-A4A7-E7537704A387}"/>
              </a:ext>
            </a:extLst>
          </p:cNvPr>
          <p:cNvCxnSpPr>
            <a:cxnSpLocks/>
          </p:cNvCxnSpPr>
          <p:nvPr userDrawn="1"/>
        </p:nvCxnSpPr>
        <p:spPr>
          <a:xfrm>
            <a:off x="4198256" y="3132571"/>
            <a:ext cx="6634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3AF6FBD-F21B-4092-993A-045253DDF332}"/>
              </a:ext>
            </a:extLst>
          </p:cNvPr>
          <p:cNvGrpSpPr/>
          <p:nvPr userDrawn="1"/>
        </p:nvGrpSpPr>
        <p:grpSpPr>
          <a:xfrm flipH="1" flipV="1">
            <a:off x="-3820047" y="2622701"/>
            <a:ext cx="6521450" cy="3311525"/>
            <a:chOff x="2946400" y="3860800"/>
            <a:chExt cx="6521450" cy="3311525"/>
          </a:xfrm>
        </p:grpSpPr>
        <p:cxnSp>
          <p:nvCxnSpPr>
            <p:cNvPr id="12" name="直接连接符 11">
              <a:extLst>
                <a:ext uri="{FF2B5EF4-FFF2-40B4-BE49-F238E27FC236}">
                  <a16:creationId xmlns:a16="http://schemas.microsoft.com/office/drawing/2014/main" id="{BDF0B779-9F5D-4CFD-BFCD-FE8C8C69E9E3}"/>
                </a:ext>
              </a:extLst>
            </p:cNvPr>
            <p:cNvCxnSpPr>
              <a:cxnSpLocks/>
            </p:cNvCxnSpPr>
            <p:nvPr/>
          </p:nvCxnSpPr>
          <p:spPr>
            <a:xfrm>
              <a:off x="3255169" y="4161763"/>
              <a:ext cx="6212681" cy="3010562"/>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57793C9-302B-498D-BEE5-77DFA3605460}"/>
                </a:ext>
              </a:extLst>
            </p:cNvPr>
            <p:cNvSpPr/>
            <p:nvPr/>
          </p:nvSpPr>
          <p:spPr>
            <a:xfrm>
              <a:off x="2946400" y="3860800"/>
              <a:ext cx="508000" cy="508000"/>
            </a:xfrm>
            <a:prstGeom prst="ellips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AB9E21-C9FD-4745-BBF2-129CAC5F31F5}"/>
                </a:ext>
              </a:extLst>
            </p:cNvPr>
            <p:cNvSpPr/>
            <p:nvPr/>
          </p:nvSpPr>
          <p:spPr>
            <a:xfrm flipH="1">
              <a:off x="3109912" y="4024312"/>
              <a:ext cx="180976" cy="180976"/>
            </a:xfrm>
            <a:prstGeom prst="ellipse">
              <a:avLst/>
            </a:prstGeom>
            <a:solidFill>
              <a:srgbClr val="DA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形状 14">
            <a:extLst>
              <a:ext uri="{FF2B5EF4-FFF2-40B4-BE49-F238E27FC236}">
                <a16:creationId xmlns:a16="http://schemas.microsoft.com/office/drawing/2014/main" id="{E7CA67EC-B02E-4D8E-B6CD-68352198635D}"/>
              </a:ext>
            </a:extLst>
          </p:cNvPr>
          <p:cNvSpPr/>
          <p:nvPr userDrawn="1"/>
        </p:nvSpPr>
        <p:spPr>
          <a:xfrm rot="1534757">
            <a:off x="4582434" y="5782725"/>
            <a:ext cx="4874134" cy="470296"/>
          </a:xfrm>
          <a:custGeom>
            <a:avLst/>
            <a:gdLst>
              <a:gd name="connsiteX0" fmla="*/ 143618 w 4874134"/>
              <a:gd name="connsiteY0" fmla="*/ 18479 h 470296"/>
              <a:gd name="connsiteX1" fmla="*/ 235148 w 4874134"/>
              <a:gd name="connsiteY1" fmla="*/ 0 h 470296"/>
              <a:gd name="connsiteX2" fmla="*/ 4874134 w 4874134"/>
              <a:gd name="connsiteY2" fmla="*/ 0 h 470296"/>
              <a:gd name="connsiteX3" fmla="*/ 3891639 w 4874134"/>
              <a:gd name="connsiteY3" fmla="*/ 470296 h 470296"/>
              <a:gd name="connsiteX4" fmla="*/ 235148 w 4874134"/>
              <a:gd name="connsiteY4" fmla="*/ 470295 h 470296"/>
              <a:gd name="connsiteX5" fmla="*/ 0 w 4874134"/>
              <a:gd name="connsiteY5" fmla="*/ 235147 h 470296"/>
              <a:gd name="connsiteX6" fmla="*/ 0 w 4874134"/>
              <a:gd name="connsiteY6" fmla="*/ 235148 h 470296"/>
              <a:gd name="connsiteX7" fmla="*/ 143618 w 4874134"/>
              <a:gd name="connsiteY7" fmla="*/ 18479 h 47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134" h="470296">
                <a:moveTo>
                  <a:pt x="143618" y="18479"/>
                </a:moveTo>
                <a:cubicBezTo>
                  <a:pt x="171751" y="6580"/>
                  <a:pt x="202681" y="0"/>
                  <a:pt x="235148" y="0"/>
                </a:cubicBezTo>
                <a:lnTo>
                  <a:pt x="4874134" y="0"/>
                </a:lnTo>
                <a:lnTo>
                  <a:pt x="3891639" y="470296"/>
                </a:lnTo>
                <a:lnTo>
                  <a:pt x="235148" y="470295"/>
                </a:lnTo>
                <a:cubicBezTo>
                  <a:pt x="105280" y="470295"/>
                  <a:pt x="0" y="365016"/>
                  <a:pt x="0" y="235147"/>
                </a:cubicBezTo>
                <a:lnTo>
                  <a:pt x="0" y="235148"/>
                </a:lnTo>
                <a:cubicBezTo>
                  <a:pt x="0" y="137747"/>
                  <a:pt x="59220" y="54176"/>
                  <a:pt x="143618" y="1847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占位符 16">
            <a:extLst>
              <a:ext uri="{FF2B5EF4-FFF2-40B4-BE49-F238E27FC236}">
                <a16:creationId xmlns:a16="http://schemas.microsoft.com/office/drawing/2014/main" id="{F8A1321F-06E2-45E9-8879-4A56FE0ED745}"/>
              </a:ext>
            </a:extLst>
          </p:cNvPr>
          <p:cNvSpPr>
            <a:spLocks noGrp="1"/>
          </p:cNvSpPr>
          <p:nvPr>
            <p:ph type="body" sz="quarter" idx="10" hasCustomPrompt="1"/>
          </p:nvPr>
        </p:nvSpPr>
        <p:spPr>
          <a:xfrm>
            <a:off x="1857829" y="1181635"/>
            <a:ext cx="9043085" cy="1862048"/>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zh-CN" altLang="en-US" sz="11500" b="1" kern="1200" noProof="0">
                <a:solidFill>
                  <a:prstClr val="white"/>
                </a:solidFill>
                <a:latin typeface="微软雅黑" panose="020B0503020204020204" pitchFamily="34" charset="-122"/>
                <a:ea typeface="微软雅黑" panose="020B0503020204020204" pitchFamily="34" charset="-122"/>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谢谢</a:t>
            </a:r>
          </a:p>
        </p:txBody>
      </p:sp>
      <p:sp>
        <p:nvSpPr>
          <p:cNvPr id="19" name="文本占位符 18">
            <a:extLst>
              <a:ext uri="{FF2B5EF4-FFF2-40B4-BE49-F238E27FC236}">
                <a16:creationId xmlns:a16="http://schemas.microsoft.com/office/drawing/2014/main" id="{71A3F5F6-480C-4154-BA21-EA8D79385729}"/>
              </a:ext>
            </a:extLst>
          </p:cNvPr>
          <p:cNvSpPr>
            <a:spLocks noGrp="1"/>
          </p:cNvSpPr>
          <p:nvPr>
            <p:ph type="body" sz="quarter" idx="11" hasCustomPrompt="1"/>
          </p:nvPr>
        </p:nvSpPr>
        <p:spPr>
          <a:xfrm>
            <a:off x="6973019" y="3309407"/>
            <a:ext cx="3924300" cy="369332"/>
          </a:xfrm>
        </p:spPr>
        <p:txBody>
          <a:bodyPr wrap="square">
            <a:spAutoFit/>
          </a:bodyPr>
          <a:lstStyle>
            <a:lvl1pPr marL="0" marR="0" indent="0" algn="r" defTabSz="914400" rtl="0" eaLnBrk="1" fontAlgn="auto" latinLnBrk="0" hangingPunct="1">
              <a:lnSpc>
                <a:spcPct val="100000"/>
              </a:lnSpc>
              <a:spcBef>
                <a:spcPts val="0"/>
              </a:spcBef>
              <a:spcAft>
                <a:spcPts val="0"/>
              </a:spcAft>
              <a:buClrTx/>
              <a:buSzTx/>
              <a:buFontTx/>
              <a:buNone/>
              <a:tabLst/>
              <a:defRPr lang="af-ZA" altLang="zh-CN" sz="1800" b="1" kern="1200" noProof="0">
                <a:solidFill>
                  <a:schemeClr val="bg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lt"/>
                <a:ea typeface="+mn-ea"/>
                <a:cs typeface="+mn-cs"/>
              </a:rPr>
              <a:t>汇报人：</a:t>
            </a:r>
            <a:r>
              <a:rPr kumimoji="0" lang="af-ZA" altLang="zh-CN" sz="1800" b="1" i="0" u="none" strike="noStrike" kern="1200" cap="none" spc="0" normalizeH="0" baseline="0" noProof="0">
                <a:ln>
                  <a:noFill/>
                </a:ln>
                <a:solidFill>
                  <a:prstClr val="white"/>
                </a:solidFill>
                <a:effectLst/>
                <a:uLnTx/>
                <a:uFillTx/>
                <a:latin typeface="+mn-lt"/>
                <a:ea typeface="+mn-ea"/>
                <a:cs typeface="+mn-cs"/>
              </a:rPr>
              <a:t>OfficePLUS</a:t>
            </a:r>
          </a:p>
        </p:txBody>
      </p:sp>
    </p:spTree>
    <p:extLst>
      <p:ext uri="{BB962C8B-B14F-4D97-AF65-F5344CB8AC3E}">
        <p14:creationId xmlns:p14="http://schemas.microsoft.com/office/powerpoint/2010/main" val="368568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ea typeface="微软雅黑" charset="0"/>
                <a:cs typeface="Segoe UI Light"/>
              </a:rPr>
              <a:t>Arial</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4229660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186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5611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1212710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80707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6C6D9F24-3291-4052-94DE-B222333D819F}"/>
              </a:ext>
            </a:extLst>
          </p:cNvPr>
          <p:cNvSpPr/>
          <p:nvPr userDrawn="1"/>
        </p:nvSpPr>
        <p:spPr>
          <a:xfrm rot="1461033">
            <a:off x="-905369" y="-648426"/>
            <a:ext cx="5738706" cy="6535941"/>
          </a:xfrm>
          <a:custGeom>
            <a:avLst/>
            <a:gdLst>
              <a:gd name="connsiteX0" fmla="*/ 0 w 5738706"/>
              <a:gd name="connsiteY0" fmla="*/ 1691248 h 6535941"/>
              <a:gd name="connsiteX1" fmla="*/ 3736904 w 5738706"/>
              <a:gd name="connsiteY1" fmla="*/ 0 h 6535941"/>
              <a:gd name="connsiteX2" fmla="*/ 5209490 w 5738706"/>
              <a:gd name="connsiteY2" fmla="*/ 0 h 6535941"/>
              <a:gd name="connsiteX3" fmla="*/ 5738706 w 5738706"/>
              <a:gd name="connsiteY3" fmla="*/ 529215 h 6535941"/>
              <a:gd name="connsiteX4" fmla="*/ 5738705 w 5738706"/>
              <a:gd name="connsiteY4" fmla="*/ 6006726 h 6535941"/>
              <a:gd name="connsiteX5" fmla="*/ 5209490 w 5738706"/>
              <a:gd name="connsiteY5" fmla="*/ 6535941 h 6535941"/>
              <a:gd name="connsiteX6" fmla="*/ 2192610 w 5738706"/>
              <a:gd name="connsiteY6" fmla="*/ 6535941 h 65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706" h="6535941">
                <a:moveTo>
                  <a:pt x="0" y="1691248"/>
                </a:moveTo>
                <a:lnTo>
                  <a:pt x="3736904" y="0"/>
                </a:lnTo>
                <a:lnTo>
                  <a:pt x="5209490" y="0"/>
                </a:lnTo>
                <a:cubicBezTo>
                  <a:pt x="5501767" y="0"/>
                  <a:pt x="5738705" y="236938"/>
                  <a:pt x="5738706" y="529215"/>
                </a:cubicBezTo>
                <a:lnTo>
                  <a:pt x="5738705" y="6006726"/>
                </a:lnTo>
                <a:cubicBezTo>
                  <a:pt x="5738705" y="6299003"/>
                  <a:pt x="5501767" y="6535941"/>
                  <a:pt x="5209490" y="6535941"/>
                </a:cubicBezTo>
                <a:lnTo>
                  <a:pt x="2192610" y="653594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4AC81769-B89F-4E89-861C-F83015CD9903}"/>
              </a:ext>
            </a:extLst>
          </p:cNvPr>
          <p:cNvSpPr/>
          <p:nvPr userDrawn="1"/>
        </p:nvSpPr>
        <p:spPr>
          <a:xfrm rot="1461033">
            <a:off x="2923317" y="-1389685"/>
            <a:ext cx="10578993" cy="8422484"/>
          </a:xfrm>
          <a:custGeom>
            <a:avLst/>
            <a:gdLst>
              <a:gd name="connsiteX0" fmla="*/ 0 w 10578993"/>
              <a:gd name="connsiteY0" fmla="*/ 3508089 h 8422484"/>
              <a:gd name="connsiteX1" fmla="*/ 7751314 w 10578993"/>
              <a:gd name="connsiteY1" fmla="*/ 0 h 8422484"/>
              <a:gd name="connsiteX2" fmla="*/ 10578993 w 10578993"/>
              <a:gd name="connsiteY2" fmla="*/ 6247912 h 8422484"/>
              <a:gd name="connsiteX3" fmla="*/ 5774156 w 10578993"/>
              <a:gd name="connsiteY3" fmla="*/ 8422484 h 8422484"/>
              <a:gd name="connsiteX4" fmla="*/ 746456 w 10578993"/>
              <a:gd name="connsiteY4" fmla="*/ 8422484 h 8422484"/>
              <a:gd name="connsiteX5" fmla="*/ 0 w 10578993"/>
              <a:gd name="connsiteY5" fmla="*/ 7676028 h 842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8993" h="8422484">
                <a:moveTo>
                  <a:pt x="0" y="3508089"/>
                </a:moveTo>
                <a:lnTo>
                  <a:pt x="7751314" y="0"/>
                </a:lnTo>
                <a:lnTo>
                  <a:pt x="10578993" y="6247912"/>
                </a:lnTo>
                <a:lnTo>
                  <a:pt x="5774156" y="8422484"/>
                </a:lnTo>
                <a:lnTo>
                  <a:pt x="746456" y="8422484"/>
                </a:lnTo>
                <a:cubicBezTo>
                  <a:pt x="334200" y="8422484"/>
                  <a:pt x="1" y="8088284"/>
                  <a:pt x="0" y="7676028"/>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7D1FB5B0-3B9E-4611-A71F-3300E7CCFBA9}"/>
              </a:ext>
            </a:extLst>
          </p:cNvPr>
          <p:cNvSpPr/>
          <p:nvPr userDrawn="1"/>
        </p:nvSpPr>
        <p:spPr>
          <a:xfrm rot="1461033">
            <a:off x="8514966" y="-398236"/>
            <a:ext cx="4721210" cy="4046278"/>
          </a:xfrm>
          <a:custGeom>
            <a:avLst/>
            <a:gdLst>
              <a:gd name="connsiteX0" fmla="*/ 1 w 4721210"/>
              <a:gd name="connsiteY0" fmla="*/ 1307931 h 4046278"/>
              <a:gd name="connsiteX1" fmla="*/ 2889946 w 4721210"/>
              <a:gd name="connsiteY1" fmla="*/ 0 h 4046278"/>
              <a:gd name="connsiteX2" fmla="*/ 4721210 w 4721210"/>
              <a:gd name="connsiteY2" fmla="*/ 4046278 h 4046278"/>
              <a:gd name="connsiteX3" fmla="*/ 529215 w 4721210"/>
              <a:gd name="connsiteY3" fmla="*/ 4046278 h 4046278"/>
              <a:gd name="connsiteX4" fmla="*/ 0 w 4721210"/>
              <a:gd name="connsiteY4" fmla="*/ 3517063 h 4046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1210" h="4046278">
                <a:moveTo>
                  <a:pt x="1" y="1307931"/>
                </a:moveTo>
                <a:lnTo>
                  <a:pt x="2889946" y="0"/>
                </a:lnTo>
                <a:lnTo>
                  <a:pt x="4721210" y="4046278"/>
                </a:lnTo>
                <a:lnTo>
                  <a:pt x="529215" y="4046278"/>
                </a:lnTo>
                <a:cubicBezTo>
                  <a:pt x="236938" y="4046278"/>
                  <a:pt x="0" y="3809340"/>
                  <a:pt x="0" y="3517063"/>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占位符 11">
            <a:extLst>
              <a:ext uri="{FF2B5EF4-FFF2-40B4-BE49-F238E27FC236}">
                <a16:creationId xmlns:a16="http://schemas.microsoft.com/office/drawing/2014/main" id="{9182188C-C240-44CD-AC8B-4343170F88DA}"/>
              </a:ext>
            </a:extLst>
          </p:cNvPr>
          <p:cNvSpPr>
            <a:spLocks noGrp="1"/>
          </p:cNvSpPr>
          <p:nvPr>
            <p:ph type="body" sz="quarter" idx="10" hasCustomPrompt="1"/>
          </p:nvPr>
        </p:nvSpPr>
        <p:spPr>
          <a:xfrm>
            <a:off x="3895725" y="1220398"/>
            <a:ext cx="3905250" cy="264687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6600" b="1" i="1" kern="1200" noProof="0">
                <a:gradFill flip="none" rotWithShape="1">
                  <a:gsLst>
                    <a:gs pos="0">
                      <a:schemeClr val="accent3"/>
                    </a:gs>
                    <a:gs pos="100000">
                      <a:srgbClr val="8160EB"/>
                    </a:gs>
                    <a:gs pos="64000">
                      <a:schemeClr val="accent4"/>
                    </a:gs>
                  </a:gsLst>
                  <a:lin ang="5400000" scaled="1"/>
                  <a:tileRect/>
                </a:gra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600" b="1" i="1" u="none" strike="noStrike" kern="1200" cap="none" spc="0" normalizeH="0" baseline="0" noProof="0">
                <a:ln>
                  <a:noFill/>
                </a:ln>
                <a:gradFill flip="none" rotWithShape="1">
                  <a:gsLst>
                    <a:gs pos="0">
                      <a:srgbClr val="66DDD5"/>
                    </a:gs>
                    <a:gs pos="100000">
                      <a:srgbClr val="8160EB"/>
                    </a:gs>
                    <a:gs pos="64000">
                      <a:srgbClr val="0081E1"/>
                    </a:gs>
                  </a:gsLst>
                  <a:lin ang="5400000" scaled="1"/>
                  <a:tileRect/>
                </a:gradFill>
                <a:effectLst/>
                <a:uLnTx/>
                <a:uFillTx/>
                <a:latin typeface="微软雅黑" panose="020B0503020204020204" pitchFamily="34" charset="-122"/>
                <a:ea typeface="微软雅黑" panose="020B0503020204020204" pitchFamily="34" charset="-122"/>
                <a:cs typeface="+mn-cs"/>
              </a:rPr>
              <a:t>01</a:t>
            </a:r>
            <a:endParaRPr kumimoji="0" lang="zh-CN" altLang="en-US" sz="16600" b="1" i="1" u="none" strike="noStrike" kern="1200" cap="none" spc="0" normalizeH="0" baseline="0" noProof="0">
              <a:ln>
                <a:noFill/>
              </a:ln>
              <a:gradFill flip="none" rotWithShape="1">
                <a:gsLst>
                  <a:gs pos="0">
                    <a:srgbClr val="66DDD5"/>
                  </a:gs>
                  <a:gs pos="100000">
                    <a:srgbClr val="8160EB"/>
                  </a:gs>
                  <a:gs pos="64000">
                    <a:srgbClr val="0081E1"/>
                  </a:gs>
                </a:gsLst>
                <a:lin ang="5400000" scaled="1"/>
                <a:tileRect/>
              </a:gradFill>
              <a:effectLst/>
              <a:uLnTx/>
              <a:uFillTx/>
              <a:latin typeface="微软雅黑" panose="020B0503020204020204" pitchFamily="34" charset="-122"/>
              <a:ea typeface="微软雅黑" panose="020B0503020204020204" pitchFamily="34" charset="-122"/>
              <a:cs typeface="+mn-cs"/>
            </a:endParaRPr>
          </a:p>
        </p:txBody>
      </p:sp>
      <p:sp>
        <p:nvSpPr>
          <p:cNvPr id="14" name="文本占位符 13">
            <a:extLst>
              <a:ext uri="{FF2B5EF4-FFF2-40B4-BE49-F238E27FC236}">
                <a16:creationId xmlns:a16="http://schemas.microsoft.com/office/drawing/2014/main" id="{BB746B37-BF8F-4C5B-9A06-C9F4C1183009}"/>
              </a:ext>
            </a:extLst>
          </p:cNvPr>
          <p:cNvSpPr>
            <a:spLocks noGrp="1"/>
          </p:cNvSpPr>
          <p:nvPr>
            <p:ph type="body" sz="quarter" idx="11" hasCustomPrompt="1"/>
          </p:nvPr>
        </p:nvSpPr>
        <p:spPr>
          <a:xfrm>
            <a:off x="2662237" y="3727855"/>
            <a:ext cx="6867526" cy="110799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66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66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3284469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60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7666967C-6376-4B37-A5D7-2280C3932BE5}"/>
              </a:ext>
            </a:extLst>
          </p:cNvPr>
          <p:cNvSpPr/>
          <p:nvPr userDrawn="1"/>
        </p:nvSpPr>
        <p:spPr>
          <a:xfrm rot="19317930">
            <a:off x="-206426" y="-1058701"/>
            <a:ext cx="3958486" cy="2533744"/>
          </a:xfrm>
          <a:custGeom>
            <a:avLst/>
            <a:gdLst>
              <a:gd name="connsiteX0" fmla="*/ 719464 w 3958486"/>
              <a:gd name="connsiteY0" fmla="*/ 0 h 2533744"/>
              <a:gd name="connsiteX1" fmla="*/ 3958486 w 3958486"/>
              <a:gd name="connsiteY1" fmla="*/ 2533744 h 2533744"/>
              <a:gd name="connsiteX2" fmla="*/ 469762 w 3958486"/>
              <a:gd name="connsiteY2" fmla="*/ 2533744 h 2533744"/>
              <a:gd name="connsiteX3" fmla="*/ 0 w 3958486"/>
              <a:gd name="connsiteY3" fmla="*/ 2063982 h 2533744"/>
              <a:gd name="connsiteX4" fmla="*/ 0 w 3958486"/>
              <a:gd name="connsiteY4" fmla="*/ 919730 h 253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86" h="2533744">
                <a:moveTo>
                  <a:pt x="719464" y="0"/>
                </a:moveTo>
                <a:lnTo>
                  <a:pt x="3958486" y="2533744"/>
                </a:lnTo>
                <a:lnTo>
                  <a:pt x="469762" y="2533744"/>
                </a:lnTo>
                <a:cubicBezTo>
                  <a:pt x="210320" y="2533744"/>
                  <a:pt x="0" y="2323424"/>
                  <a:pt x="0" y="2063982"/>
                </a:cubicBezTo>
                <a:lnTo>
                  <a:pt x="0" y="919730"/>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a:extLst>
              <a:ext uri="{FF2B5EF4-FFF2-40B4-BE49-F238E27FC236}">
                <a16:creationId xmlns:a16="http://schemas.microsoft.com/office/drawing/2014/main" id="{9FD73F90-0606-4908-ABFA-812052F2FA14}"/>
              </a:ext>
            </a:extLst>
          </p:cNvPr>
          <p:cNvSpPr/>
          <p:nvPr userDrawn="1"/>
        </p:nvSpPr>
        <p:spPr>
          <a:xfrm>
            <a:off x="5335219" y="1388817"/>
            <a:ext cx="1638410" cy="338554"/>
          </a:xfrm>
          <a:prstGeom prst="rect">
            <a:avLst/>
          </a:prstGeom>
        </p:spPr>
        <p:txBody>
          <a:bodyPr wrap="square">
            <a:spAutoFit/>
          </a:bodyPr>
          <a:lstStyle/>
          <a:p>
            <a:pPr algn="ctr"/>
            <a:r>
              <a:rPr lang="en-US" altLang="zh-CN" sz="1600" b="1" spc="300">
                <a:solidFill>
                  <a:schemeClr val="tx2"/>
                </a:solidFill>
                <a:latin typeface="微软雅黑" panose="020B0503020204020204" pitchFamily="34" charset="-122"/>
                <a:ea typeface="微软雅黑" panose="020B0503020204020204" pitchFamily="34" charset="-122"/>
              </a:rPr>
              <a:t>CONTENT</a:t>
            </a:r>
            <a:endParaRPr lang="zh-CN" altLang="en-US" sz="1600" b="1" spc="300">
              <a:solidFill>
                <a:schemeClr val="tx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09D598D-8C80-409F-AF3D-FE5050423840}"/>
              </a:ext>
            </a:extLst>
          </p:cNvPr>
          <p:cNvSpPr txBox="1"/>
          <p:nvPr userDrawn="1"/>
        </p:nvSpPr>
        <p:spPr>
          <a:xfrm>
            <a:off x="4930454" y="515787"/>
            <a:ext cx="2329673" cy="830997"/>
          </a:xfrm>
          <a:prstGeom prst="rect">
            <a:avLst/>
          </a:prstGeom>
          <a:noFill/>
        </p:spPr>
        <p:txBody>
          <a:bodyPr wrap="square" rtlCol="0">
            <a:spAutoFit/>
          </a:body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endParaRPr lang="en-US" altLang="zh-CN" sz="4800" b="1">
              <a:solidFill>
                <a:schemeClr val="tx2"/>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AD5E4E-D8C0-457C-9C6B-323CFA025CBF}"/>
              </a:ext>
            </a:extLst>
          </p:cNvPr>
          <p:cNvCxnSpPr/>
          <p:nvPr userDrawn="1"/>
        </p:nvCxnSpPr>
        <p:spPr>
          <a:xfrm>
            <a:off x="5492252" y="1329454"/>
            <a:ext cx="1313398" cy="0"/>
          </a:xfrm>
          <a:prstGeom prst="line">
            <a:avLst/>
          </a:prstGeom>
          <a:ln w="6350" cap="rnd">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C0CE59-856D-46FF-A76B-614E58B2E298}"/>
              </a:ext>
            </a:extLst>
          </p:cNvPr>
          <p:cNvSpPr txBox="1"/>
          <p:nvPr userDrawn="1"/>
        </p:nvSpPr>
        <p:spPr>
          <a:xfrm>
            <a:off x="1512915" y="4179871"/>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03</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27FD7D-7957-4667-B4C7-C2AC84210FA1}"/>
              </a:ext>
            </a:extLst>
          </p:cNvPr>
          <p:cNvSpPr txBox="1"/>
          <p:nvPr userDrawn="1"/>
        </p:nvSpPr>
        <p:spPr>
          <a:xfrm>
            <a:off x="6810058" y="2541856"/>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02</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518650-1391-41AC-BB47-99386EB203D2}"/>
              </a:ext>
            </a:extLst>
          </p:cNvPr>
          <p:cNvSpPr txBox="1"/>
          <p:nvPr userDrawn="1"/>
        </p:nvSpPr>
        <p:spPr>
          <a:xfrm>
            <a:off x="6810058" y="4135355"/>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04</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1961855-67FD-4D32-B9D3-D1C2E7580852}"/>
              </a:ext>
            </a:extLst>
          </p:cNvPr>
          <p:cNvCxnSpPr>
            <a:cxnSpLocks/>
          </p:cNvCxnSpPr>
          <p:nvPr userDrawn="1"/>
        </p:nvCxnSpPr>
        <p:spPr>
          <a:xfrm>
            <a:off x="1774170" y="3566516"/>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E7152E-CC43-4A35-83C3-13D656358D8A}"/>
              </a:ext>
            </a:extLst>
          </p:cNvPr>
          <p:cNvCxnSpPr>
            <a:cxnSpLocks/>
          </p:cNvCxnSpPr>
          <p:nvPr userDrawn="1"/>
        </p:nvCxnSpPr>
        <p:spPr>
          <a:xfrm>
            <a:off x="7128566" y="3566516"/>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7B15D3-1F3D-4047-933A-CBBD6BF85091}"/>
              </a:ext>
            </a:extLst>
          </p:cNvPr>
          <p:cNvCxnSpPr>
            <a:cxnSpLocks/>
          </p:cNvCxnSpPr>
          <p:nvPr userDrawn="1"/>
        </p:nvCxnSpPr>
        <p:spPr>
          <a:xfrm>
            <a:off x="1774170" y="5198064"/>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59376A-3983-4EE7-B0FE-9F89949B3352}"/>
              </a:ext>
            </a:extLst>
          </p:cNvPr>
          <p:cNvCxnSpPr>
            <a:cxnSpLocks/>
          </p:cNvCxnSpPr>
          <p:nvPr userDrawn="1"/>
        </p:nvCxnSpPr>
        <p:spPr>
          <a:xfrm>
            <a:off x="7128566" y="5198064"/>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EFDCBC30-90EF-4999-935C-6C70C356BF1D}"/>
              </a:ext>
            </a:extLst>
          </p:cNvPr>
          <p:cNvSpPr/>
          <p:nvPr userDrawn="1"/>
        </p:nvSpPr>
        <p:spPr>
          <a:xfrm>
            <a:off x="7088699" y="708505"/>
            <a:ext cx="841374" cy="841374"/>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EE616F-83DC-4396-941A-CE7E028BCB75}"/>
              </a:ext>
            </a:extLst>
          </p:cNvPr>
          <p:cNvSpPr/>
          <p:nvPr userDrawn="1"/>
        </p:nvSpPr>
        <p:spPr>
          <a:xfrm>
            <a:off x="7662504" y="1236460"/>
            <a:ext cx="319651" cy="319651"/>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43A73ED-F065-4B72-83EB-6682D5FE636B}"/>
              </a:ext>
            </a:extLst>
          </p:cNvPr>
          <p:cNvSpPr/>
          <p:nvPr userDrawn="1"/>
        </p:nvSpPr>
        <p:spPr>
          <a:xfrm rot="19317930">
            <a:off x="-875421" y="5109"/>
            <a:ext cx="2397897" cy="2015181"/>
          </a:xfrm>
          <a:custGeom>
            <a:avLst/>
            <a:gdLst>
              <a:gd name="connsiteX0" fmla="*/ 1576387 w 2397897"/>
              <a:gd name="connsiteY0" fmla="*/ 0 h 2015181"/>
              <a:gd name="connsiteX1" fmla="*/ 2397897 w 2397897"/>
              <a:gd name="connsiteY1" fmla="*/ 642631 h 2015181"/>
              <a:gd name="connsiteX2" fmla="*/ 2397897 w 2397897"/>
              <a:gd name="connsiteY2" fmla="*/ 1545419 h 2015181"/>
              <a:gd name="connsiteX3" fmla="*/ 1928135 w 2397897"/>
              <a:gd name="connsiteY3" fmla="*/ 2015181 h 2015181"/>
              <a:gd name="connsiteX4" fmla="*/ 0 w 2397897"/>
              <a:gd name="connsiteY4" fmla="*/ 2015181 h 201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97" h="2015181">
                <a:moveTo>
                  <a:pt x="1576387" y="0"/>
                </a:moveTo>
                <a:lnTo>
                  <a:pt x="2397897" y="642631"/>
                </a:lnTo>
                <a:lnTo>
                  <a:pt x="2397897" y="1545419"/>
                </a:lnTo>
                <a:cubicBezTo>
                  <a:pt x="2397897" y="1804861"/>
                  <a:pt x="2187577" y="2015181"/>
                  <a:pt x="1928135" y="2015181"/>
                </a:cubicBezTo>
                <a:lnTo>
                  <a:pt x="0" y="201518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a:extLst>
              <a:ext uri="{FF2B5EF4-FFF2-40B4-BE49-F238E27FC236}">
                <a16:creationId xmlns:a16="http://schemas.microsoft.com/office/drawing/2014/main" id="{EA2759D9-2366-4283-81E0-16D2EC420698}"/>
              </a:ext>
            </a:extLst>
          </p:cNvPr>
          <p:cNvSpPr/>
          <p:nvPr userDrawn="1"/>
        </p:nvSpPr>
        <p:spPr>
          <a:xfrm rot="19333288">
            <a:off x="-383456" y="-476607"/>
            <a:ext cx="2422640" cy="1346307"/>
          </a:xfrm>
          <a:custGeom>
            <a:avLst/>
            <a:gdLst>
              <a:gd name="connsiteX0" fmla="*/ 685649 w 2422640"/>
              <a:gd name="connsiteY0" fmla="*/ 0 h 1346307"/>
              <a:gd name="connsiteX1" fmla="*/ 2422640 w 2422640"/>
              <a:gd name="connsiteY1" fmla="*/ 1346307 h 1346307"/>
              <a:gd name="connsiteX2" fmla="*/ 521221 w 2422640"/>
              <a:gd name="connsiteY2" fmla="*/ 1346307 h 1346307"/>
              <a:gd name="connsiteX3" fmla="*/ 4051 w 2422640"/>
              <a:gd name="connsiteY3" fmla="*/ 924801 h 1346307"/>
              <a:gd name="connsiteX4" fmla="*/ 0 w 2422640"/>
              <a:gd name="connsiteY4" fmla="*/ 884617 h 134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640" h="1346307">
                <a:moveTo>
                  <a:pt x="685649" y="0"/>
                </a:moveTo>
                <a:lnTo>
                  <a:pt x="2422640" y="1346307"/>
                </a:lnTo>
                <a:lnTo>
                  <a:pt x="521221" y="1346307"/>
                </a:lnTo>
                <a:cubicBezTo>
                  <a:pt x="266116" y="1346307"/>
                  <a:pt x="53275" y="1165354"/>
                  <a:pt x="4051" y="924801"/>
                </a:cubicBezTo>
                <a:lnTo>
                  <a:pt x="0" y="884617"/>
                </a:ln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任意多边形: 形状 25">
            <a:extLst>
              <a:ext uri="{FF2B5EF4-FFF2-40B4-BE49-F238E27FC236}">
                <a16:creationId xmlns:a16="http://schemas.microsoft.com/office/drawing/2014/main" id="{2E2C6827-43A0-4007-80CB-7C4D4CAF3391}"/>
              </a:ext>
            </a:extLst>
          </p:cNvPr>
          <p:cNvSpPr/>
          <p:nvPr userDrawn="1"/>
        </p:nvSpPr>
        <p:spPr>
          <a:xfrm rot="19317930">
            <a:off x="10383262" y="4827181"/>
            <a:ext cx="2760000" cy="2098615"/>
          </a:xfrm>
          <a:custGeom>
            <a:avLst/>
            <a:gdLst>
              <a:gd name="connsiteX0" fmla="*/ 2760000 w 2760000"/>
              <a:gd name="connsiteY0" fmla="*/ 0 h 2098615"/>
              <a:gd name="connsiteX1" fmla="*/ 1118347 w 2760000"/>
              <a:gd name="connsiteY1" fmla="*/ 2098615 h 2098615"/>
              <a:gd name="connsiteX2" fmla="*/ 0 w 2760000"/>
              <a:gd name="connsiteY2" fmla="*/ 1223782 h 2098615"/>
              <a:gd name="connsiteX3" fmla="*/ 0 w 2760000"/>
              <a:gd name="connsiteY3" fmla="*/ 469762 h 2098615"/>
              <a:gd name="connsiteX4" fmla="*/ 469762 w 2760000"/>
              <a:gd name="connsiteY4" fmla="*/ 0 h 209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000" h="2098615">
                <a:moveTo>
                  <a:pt x="2760000" y="0"/>
                </a:moveTo>
                <a:lnTo>
                  <a:pt x="1118347" y="2098615"/>
                </a:lnTo>
                <a:lnTo>
                  <a:pt x="0" y="1223782"/>
                </a:lnTo>
                <a:lnTo>
                  <a:pt x="0" y="469762"/>
                </a:lnTo>
                <a:cubicBezTo>
                  <a:pt x="0" y="210320"/>
                  <a:pt x="210320" y="0"/>
                  <a:pt x="469762" y="0"/>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7" name="任意多边形: 形状 26">
            <a:extLst>
              <a:ext uri="{FF2B5EF4-FFF2-40B4-BE49-F238E27FC236}">
                <a16:creationId xmlns:a16="http://schemas.microsoft.com/office/drawing/2014/main" id="{CEBDAC50-192B-4545-A03D-2EC4BBF65006}"/>
              </a:ext>
            </a:extLst>
          </p:cNvPr>
          <p:cNvSpPr/>
          <p:nvPr userDrawn="1"/>
        </p:nvSpPr>
        <p:spPr>
          <a:xfrm rot="19317930">
            <a:off x="10232169" y="6103326"/>
            <a:ext cx="2008903" cy="1337096"/>
          </a:xfrm>
          <a:custGeom>
            <a:avLst/>
            <a:gdLst>
              <a:gd name="connsiteX0" fmla="*/ 1801789 w 2008903"/>
              <a:gd name="connsiteY0" fmla="*/ 80229 h 1337096"/>
              <a:gd name="connsiteX1" fmla="*/ 2008903 w 2008903"/>
              <a:gd name="connsiteY1" fmla="*/ 469762 h 1337096"/>
              <a:gd name="connsiteX2" fmla="*/ 2008903 w 2008903"/>
              <a:gd name="connsiteY2" fmla="*/ 954073 h 1337096"/>
              <a:gd name="connsiteX3" fmla="*/ 1709282 w 2008903"/>
              <a:gd name="connsiteY3" fmla="*/ 1337096 h 1337096"/>
              <a:gd name="connsiteX4" fmla="*/ 0 w 2008903"/>
              <a:gd name="connsiteY4" fmla="*/ 0 h 1337096"/>
              <a:gd name="connsiteX5" fmla="*/ 1539141 w 2008903"/>
              <a:gd name="connsiteY5" fmla="*/ 0 h 1337096"/>
              <a:gd name="connsiteX6" fmla="*/ 1801789 w 2008903"/>
              <a:gd name="connsiteY6" fmla="*/ 80229 h 133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03" h="1337096">
                <a:moveTo>
                  <a:pt x="1801789" y="80229"/>
                </a:moveTo>
                <a:cubicBezTo>
                  <a:pt x="1926746" y="164648"/>
                  <a:pt x="2008904" y="307611"/>
                  <a:pt x="2008903" y="469762"/>
                </a:cubicBezTo>
                <a:lnTo>
                  <a:pt x="2008903" y="954073"/>
                </a:lnTo>
                <a:lnTo>
                  <a:pt x="1709282" y="1337096"/>
                </a:lnTo>
                <a:lnTo>
                  <a:pt x="0" y="0"/>
                </a:lnTo>
                <a:lnTo>
                  <a:pt x="1539141" y="0"/>
                </a:lnTo>
                <a:cubicBezTo>
                  <a:pt x="1636432" y="0"/>
                  <a:pt x="1726814" y="29576"/>
                  <a:pt x="1801789" y="8022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63D76CC3-C00A-46A9-9277-1C54FE59FACF}"/>
              </a:ext>
            </a:extLst>
          </p:cNvPr>
          <p:cNvSpPr/>
          <p:nvPr userDrawn="1"/>
        </p:nvSpPr>
        <p:spPr>
          <a:xfrm rot="19333288">
            <a:off x="11349172" y="6046887"/>
            <a:ext cx="1254668" cy="877072"/>
          </a:xfrm>
          <a:custGeom>
            <a:avLst/>
            <a:gdLst>
              <a:gd name="connsiteX0" fmla="*/ 1254668 w 1254668"/>
              <a:gd name="connsiteY0" fmla="*/ 0 h 877072"/>
              <a:gd name="connsiteX1" fmla="*/ 574866 w 1254668"/>
              <a:gd name="connsiteY1" fmla="*/ 877072 h 877072"/>
              <a:gd name="connsiteX2" fmla="*/ 0 w 1254668"/>
              <a:gd name="connsiteY2" fmla="*/ 431506 h 877072"/>
              <a:gd name="connsiteX3" fmla="*/ 1008 w 1254668"/>
              <a:gd name="connsiteY3" fmla="*/ 421506 h 877072"/>
              <a:gd name="connsiteX4" fmla="*/ 518178 w 1254668"/>
              <a:gd name="connsiteY4" fmla="*/ 0 h 87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668" h="877072">
                <a:moveTo>
                  <a:pt x="1254668" y="0"/>
                </a:moveTo>
                <a:lnTo>
                  <a:pt x="574866" y="877072"/>
                </a:lnTo>
                <a:lnTo>
                  <a:pt x="0" y="431506"/>
                </a:lnTo>
                <a:lnTo>
                  <a:pt x="1008" y="421506"/>
                </a:lnTo>
                <a:cubicBezTo>
                  <a:pt x="50232" y="180953"/>
                  <a:pt x="263073" y="0"/>
                  <a:pt x="518178" y="0"/>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文本占位符 4">
            <a:extLst>
              <a:ext uri="{FF2B5EF4-FFF2-40B4-BE49-F238E27FC236}">
                <a16:creationId xmlns:a16="http://schemas.microsoft.com/office/drawing/2014/main" id="{66F703B8-94D3-418D-AB2F-169A62CB30B5}"/>
              </a:ext>
            </a:extLst>
          </p:cNvPr>
          <p:cNvSpPr>
            <a:spLocks noGrp="1"/>
          </p:cNvSpPr>
          <p:nvPr>
            <p:ph type="body" sz="quarter" idx="11" hasCustomPrompt="1"/>
          </p:nvPr>
        </p:nvSpPr>
        <p:spPr>
          <a:xfrm>
            <a:off x="2733762" y="292481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0" name="矩形 29">
            <a:extLst>
              <a:ext uri="{FF2B5EF4-FFF2-40B4-BE49-F238E27FC236}">
                <a16:creationId xmlns:a16="http://schemas.microsoft.com/office/drawing/2014/main" id="{F849082F-B449-494C-8F37-DBDE10876644}"/>
              </a:ext>
            </a:extLst>
          </p:cNvPr>
          <p:cNvSpPr/>
          <p:nvPr userDrawn="1"/>
        </p:nvSpPr>
        <p:spPr>
          <a:xfrm>
            <a:off x="1662314" y="2541856"/>
            <a:ext cx="108555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rPr>
              <a:t>01</a:t>
            </a:r>
            <a:endParaRPr kumimoji="0" lang="zh-CN" altLang="en-US"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endParaRPr>
          </a:p>
        </p:txBody>
      </p:sp>
      <p:sp>
        <p:nvSpPr>
          <p:cNvPr id="31" name="文本占位符 30">
            <a:extLst>
              <a:ext uri="{FF2B5EF4-FFF2-40B4-BE49-F238E27FC236}">
                <a16:creationId xmlns:a16="http://schemas.microsoft.com/office/drawing/2014/main" id="{F3429432-D7D8-46F0-8F61-D68185690F9E}"/>
              </a:ext>
            </a:extLst>
          </p:cNvPr>
          <p:cNvSpPr>
            <a:spLocks noGrp="1"/>
          </p:cNvSpPr>
          <p:nvPr>
            <p:ph type="body" sz="quarter" idx="12" hasCustomPrompt="1"/>
          </p:nvPr>
        </p:nvSpPr>
        <p:spPr>
          <a:xfrm>
            <a:off x="2728820" y="4456678"/>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2" name="文本占位符 31">
            <a:extLst>
              <a:ext uri="{FF2B5EF4-FFF2-40B4-BE49-F238E27FC236}">
                <a16:creationId xmlns:a16="http://schemas.microsoft.com/office/drawing/2014/main" id="{C63C83ED-44BE-4884-9E5B-935AABC4083C}"/>
              </a:ext>
            </a:extLst>
          </p:cNvPr>
          <p:cNvSpPr>
            <a:spLocks noGrp="1"/>
          </p:cNvSpPr>
          <p:nvPr>
            <p:ph type="body" sz="quarter" idx="13" hasCustomPrompt="1"/>
          </p:nvPr>
        </p:nvSpPr>
        <p:spPr>
          <a:xfrm>
            <a:off x="8083901" y="2926329"/>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3" name="文本占位符 32">
            <a:extLst>
              <a:ext uri="{FF2B5EF4-FFF2-40B4-BE49-F238E27FC236}">
                <a16:creationId xmlns:a16="http://schemas.microsoft.com/office/drawing/2014/main" id="{2CCA0F2B-321B-4F62-AABC-C4566577C046}"/>
              </a:ext>
            </a:extLst>
          </p:cNvPr>
          <p:cNvSpPr>
            <a:spLocks noGrp="1"/>
          </p:cNvSpPr>
          <p:nvPr>
            <p:ph type="body" sz="quarter" idx="14" hasCustomPrompt="1"/>
          </p:nvPr>
        </p:nvSpPr>
        <p:spPr>
          <a:xfrm>
            <a:off x="8078959" y="4458197"/>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85761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7666967C-6376-4B37-A5D7-2280C3932BE5}"/>
              </a:ext>
            </a:extLst>
          </p:cNvPr>
          <p:cNvSpPr/>
          <p:nvPr userDrawn="1"/>
        </p:nvSpPr>
        <p:spPr>
          <a:xfrm rot="19317930">
            <a:off x="-206426" y="-1058701"/>
            <a:ext cx="3958486" cy="2533744"/>
          </a:xfrm>
          <a:custGeom>
            <a:avLst/>
            <a:gdLst>
              <a:gd name="connsiteX0" fmla="*/ 719464 w 3958486"/>
              <a:gd name="connsiteY0" fmla="*/ 0 h 2533744"/>
              <a:gd name="connsiteX1" fmla="*/ 3958486 w 3958486"/>
              <a:gd name="connsiteY1" fmla="*/ 2533744 h 2533744"/>
              <a:gd name="connsiteX2" fmla="*/ 469762 w 3958486"/>
              <a:gd name="connsiteY2" fmla="*/ 2533744 h 2533744"/>
              <a:gd name="connsiteX3" fmla="*/ 0 w 3958486"/>
              <a:gd name="connsiteY3" fmla="*/ 2063982 h 2533744"/>
              <a:gd name="connsiteX4" fmla="*/ 0 w 3958486"/>
              <a:gd name="connsiteY4" fmla="*/ 919730 h 253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86" h="2533744">
                <a:moveTo>
                  <a:pt x="719464" y="0"/>
                </a:moveTo>
                <a:lnTo>
                  <a:pt x="3958486" y="2533744"/>
                </a:lnTo>
                <a:lnTo>
                  <a:pt x="469762" y="2533744"/>
                </a:lnTo>
                <a:cubicBezTo>
                  <a:pt x="210320" y="2533744"/>
                  <a:pt x="0" y="2323424"/>
                  <a:pt x="0" y="2063982"/>
                </a:cubicBezTo>
                <a:lnTo>
                  <a:pt x="0" y="919730"/>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a:extLst>
              <a:ext uri="{FF2B5EF4-FFF2-40B4-BE49-F238E27FC236}">
                <a16:creationId xmlns:a16="http://schemas.microsoft.com/office/drawing/2014/main" id="{9FD73F90-0606-4908-ABFA-812052F2FA14}"/>
              </a:ext>
            </a:extLst>
          </p:cNvPr>
          <p:cNvSpPr/>
          <p:nvPr userDrawn="1"/>
        </p:nvSpPr>
        <p:spPr>
          <a:xfrm>
            <a:off x="5335219" y="1388817"/>
            <a:ext cx="1638410" cy="338554"/>
          </a:xfrm>
          <a:prstGeom prst="rect">
            <a:avLst/>
          </a:prstGeom>
        </p:spPr>
        <p:txBody>
          <a:bodyPr wrap="square">
            <a:spAutoFit/>
          </a:bodyPr>
          <a:lstStyle/>
          <a:p>
            <a:pPr algn="ctr"/>
            <a:r>
              <a:rPr lang="en-US" altLang="zh-CN" sz="1600" b="1" spc="300">
                <a:solidFill>
                  <a:schemeClr val="tx2"/>
                </a:solidFill>
                <a:latin typeface="微软雅黑" panose="020B0503020204020204" pitchFamily="34" charset="-122"/>
                <a:ea typeface="微软雅黑" panose="020B0503020204020204" pitchFamily="34" charset="-122"/>
              </a:rPr>
              <a:t>CONTENT</a:t>
            </a:r>
            <a:endParaRPr lang="zh-CN" altLang="en-US" sz="1600" b="1" spc="300">
              <a:solidFill>
                <a:schemeClr val="tx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09D598D-8C80-409F-AF3D-FE5050423840}"/>
              </a:ext>
            </a:extLst>
          </p:cNvPr>
          <p:cNvSpPr txBox="1"/>
          <p:nvPr userDrawn="1"/>
        </p:nvSpPr>
        <p:spPr>
          <a:xfrm>
            <a:off x="4930454" y="515787"/>
            <a:ext cx="2329673" cy="830997"/>
          </a:xfrm>
          <a:prstGeom prst="rect">
            <a:avLst/>
          </a:prstGeom>
          <a:noFill/>
        </p:spPr>
        <p:txBody>
          <a:bodyPr wrap="square" rtlCol="0">
            <a:spAutoFit/>
          </a:bodyPr>
          <a:lstStyle/>
          <a:p>
            <a:pPr algn="ctr"/>
            <a:r>
              <a:rPr lang="zh-CN" altLang="en-US" sz="4800" b="1">
                <a:solidFill>
                  <a:schemeClr val="tx2"/>
                </a:solidFill>
                <a:latin typeface="微软雅黑" panose="020B0503020204020204" pitchFamily="34" charset="-122"/>
                <a:ea typeface="微软雅黑" panose="020B0503020204020204" pitchFamily="34" charset="-122"/>
              </a:rPr>
              <a:t>目录</a:t>
            </a:r>
            <a:endParaRPr lang="en-US" altLang="zh-CN" sz="4800" b="1">
              <a:solidFill>
                <a:schemeClr val="tx2"/>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AD5E4E-D8C0-457C-9C6B-323CFA025CBF}"/>
              </a:ext>
            </a:extLst>
          </p:cNvPr>
          <p:cNvCxnSpPr/>
          <p:nvPr userDrawn="1"/>
        </p:nvCxnSpPr>
        <p:spPr>
          <a:xfrm>
            <a:off x="5492252" y="1329454"/>
            <a:ext cx="1313398" cy="0"/>
          </a:xfrm>
          <a:prstGeom prst="line">
            <a:avLst/>
          </a:prstGeom>
          <a:ln w="6350" cap="rnd">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0C0CE59-856D-46FF-A76B-614E58B2E298}"/>
              </a:ext>
            </a:extLst>
          </p:cNvPr>
          <p:cNvSpPr txBox="1"/>
          <p:nvPr userDrawn="1"/>
        </p:nvSpPr>
        <p:spPr>
          <a:xfrm>
            <a:off x="406966" y="4063759"/>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04</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27FD7D-7957-4667-B4C7-C2AC84210FA1}"/>
              </a:ext>
            </a:extLst>
          </p:cNvPr>
          <p:cNvSpPr txBox="1"/>
          <p:nvPr userDrawn="1"/>
        </p:nvSpPr>
        <p:spPr>
          <a:xfrm>
            <a:off x="4124918" y="2309627"/>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02</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6518650-1391-41AC-BB47-99386EB203D2}"/>
              </a:ext>
            </a:extLst>
          </p:cNvPr>
          <p:cNvSpPr txBox="1"/>
          <p:nvPr userDrawn="1"/>
        </p:nvSpPr>
        <p:spPr>
          <a:xfrm>
            <a:off x="4124918" y="4019243"/>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05</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1961855-67FD-4D32-B9D3-D1C2E7580852}"/>
              </a:ext>
            </a:extLst>
          </p:cNvPr>
          <p:cNvCxnSpPr>
            <a:cxnSpLocks/>
          </p:cNvCxnSpPr>
          <p:nvPr userDrawn="1"/>
        </p:nvCxnSpPr>
        <p:spPr>
          <a:xfrm>
            <a:off x="668221"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6E7152E-CC43-4A35-83C3-13D656358D8A}"/>
              </a:ext>
            </a:extLst>
          </p:cNvPr>
          <p:cNvCxnSpPr>
            <a:cxnSpLocks/>
          </p:cNvCxnSpPr>
          <p:nvPr userDrawn="1"/>
        </p:nvCxnSpPr>
        <p:spPr>
          <a:xfrm>
            <a:off x="4429617"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77B15D3-1F3D-4047-933A-CBBD6BF85091}"/>
              </a:ext>
            </a:extLst>
          </p:cNvPr>
          <p:cNvCxnSpPr>
            <a:cxnSpLocks/>
          </p:cNvCxnSpPr>
          <p:nvPr userDrawn="1"/>
        </p:nvCxnSpPr>
        <p:spPr>
          <a:xfrm>
            <a:off x="668221" y="5080687"/>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659376A-3983-4EE7-B0FE-9F89949B3352}"/>
              </a:ext>
            </a:extLst>
          </p:cNvPr>
          <p:cNvCxnSpPr>
            <a:cxnSpLocks/>
          </p:cNvCxnSpPr>
          <p:nvPr userDrawn="1"/>
        </p:nvCxnSpPr>
        <p:spPr>
          <a:xfrm>
            <a:off x="4429617" y="5080687"/>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EFDCBC30-90EF-4999-935C-6C70C356BF1D}"/>
              </a:ext>
            </a:extLst>
          </p:cNvPr>
          <p:cNvSpPr/>
          <p:nvPr userDrawn="1"/>
        </p:nvSpPr>
        <p:spPr>
          <a:xfrm>
            <a:off x="7088699" y="708505"/>
            <a:ext cx="841374" cy="841374"/>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EE616F-83DC-4396-941A-CE7E028BCB75}"/>
              </a:ext>
            </a:extLst>
          </p:cNvPr>
          <p:cNvSpPr/>
          <p:nvPr userDrawn="1"/>
        </p:nvSpPr>
        <p:spPr>
          <a:xfrm>
            <a:off x="7662504" y="1236460"/>
            <a:ext cx="319651" cy="319651"/>
          </a:xfrm>
          <a:prstGeom prst="ellipse">
            <a:avLst/>
          </a:prstGeom>
          <a:gradFill flip="none" rotWithShape="1">
            <a:gsLst>
              <a:gs pos="0">
                <a:schemeClr val="accent3"/>
              </a:gs>
              <a:gs pos="71000">
                <a:schemeClr val="accent4"/>
              </a:gs>
              <a:gs pos="100000">
                <a:schemeClr val="accent5"/>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943A73ED-F065-4B72-83EB-6682D5FE636B}"/>
              </a:ext>
            </a:extLst>
          </p:cNvPr>
          <p:cNvSpPr/>
          <p:nvPr userDrawn="1"/>
        </p:nvSpPr>
        <p:spPr>
          <a:xfrm rot="19317930">
            <a:off x="-875421" y="5109"/>
            <a:ext cx="2397897" cy="2015181"/>
          </a:xfrm>
          <a:custGeom>
            <a:avLst/>
            <a:gdLst>
              <a:gd name="connsiteX0" fmla="*/ 1576387 w 2397897"/>
              <a:gd name="connsiteY0" fmla="*/ 0 h 2015181"/>
              <a:gd name="connsiteX1" fmla="*/ 2397897 w 2397897"/>
              <a:gd name="connsiteY1" fmla="*/ 642631 h 2015181"/>
              <a:gd name="connsiteX2" fmla="*/ 2397897 w 2397897"/>
              <a:gd name="connsiteY2" fmla="*/ 1545419 h 2015181"/>
              <a:gd name="connsiteX3" fmla="*/ 1928135 w 2397897"/>
              <a:gd name="connsiteY3" fmla="*/ 2015181 h 2015181"/>
              <a:gd name="connsiteX4" fmla="*/ 0 w 2397897"/>
              <a:gd name="connsiteY4" fmla="*/ 2015181 h 201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97" h="2015181">
                <a:moveTo>
                  <a:pt x="1576387" y="0"/>
                </a:moveTo>
                <a:lnTo>
                  <a:pt x="2397897" y="642631"/>
                </a:lnTo>
                <a:lnTo>
                  <a:pt x="2397897" y="1545419"/>
                </a:lnTo>
                <a:cubicBezTo>
                  <a:pt x="2397897" y="1804861"/>
                  <a:pt x="2187577" y="2015181"/>
                  <a:pt x="1928135" y="2015181"/>
                </a:cubicBezTo>
                <a:lnTo>
                  <a:pt x="0" y="2015181"/>
                </a:ln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5" name="任意多边形: 形状 24">
            <a:extLst>
              <a:ext uri="{FF2B5EF4-FFF2-40B4-BE49-F238E27FC236}">
                <a16:creationId xmlns:a16="http://schemas.microsoft.com/office/drawing/2014/main" id="{EA2759D9-2366-4283-81E0-16D2EC420698}"/>
              </a:ext>
            </a:extLst>
          </p:cNvPr>
          <p:cNvSpPr/>
          <p:nvPr userDrawn="1"/>
        </p:nvSpPr>
        <p:spPr>
          <a:xfrm rot="19333288">
            <a:off x="-383456" y="-476607"/>
            <a:ext cx="2422640" cy="1346307"/>
          </a:xfrm>
          <a:custGeom>
            <a:avLst/>
            <a:gdLst>
              <a:gd name="connsiteX0" fmla="*/ 685649 w 2422640"/>
              <a:gd name="connsiteY0" fmla="*/ 0 h 1346307"/>
              <a:gd name="connsiteX1" fmla="*/ 2422640 w 2422640"/>
              <a:gd name="connsiteY1" fmla="*/ 1346307 h 1346307"/>
              <a:gd name="connsiteX2" fmla="*/ 521221 w 2422640"/>
              <a:gd name="connsiteY2" fmla="*/ 1346307 h 1346307"/>
              <a:gd name="connsiteX3" fmla="*/ 4051 w 2422640"/>
              <a:gd name="connsiteY3" fmla="*/ 924801 h 1346307"/>
              <a:gd name="connsiteX4" fmla="*/ 0 w 2422640"/>
              <a:gd name="connsiteY4" fmla="*/ 884617 h 134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640" h="1346307">
                <a:moveTo>
                  <a:pt x="685649" y="0"/>
                </a:moveTo>
                <a:lnTo>
                  <a:pt x="2422640" y="1346307"/>
                </a:lnTo>
                <a:lnTo>
                  <a:pt x="521221" y="1346307"/>
                </a:lnTo>
                <a:cubicBezTo>
                  <a:pt x="266116" y="1346307"/>
                  <a:pt x="53275" y="1165354"/>
                  <a:pt x="4051" y="924801"/>
                </a:cubicBezTo>
                <a:lnTo>
                  <a:pt x="0" y="884617"/>
                </a:ln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任意多边形: 形状 25">
            <a:extLst>
              <a:ext uri="{FF2B5EF4-FFF2-40B4-BE49-F238E27FC236}">
                <a16:creationId xmlns:a16="http://schemas.microsoft.com/office/drawing/2014/main" id="{2E2C6827-43A0-4007-80CB-7C4D4CAF3391}"/>
              </a:ext>
            </a:extLst>
          </p:cNvPr>
          <p:cNvSpPr/>
          <p:nvPr userDrawn="1"/>
        </p:nvSpPr>
        <p:spPr>
          <a:xfrm rot="19317930">
            <a:off x="10383262" y="4827181"/>
            <a:ext cx="2760000" cy="2098615"/>
          </a:xfrm>
          <a:custGeom>
            <a:avLst/>
            <a:gdLst>
              <a:gd name="connsiteX0" fmla="*/ 2760000 w 2760000"/>
              <a:gd name="connsiteY0" fmla="*/ 0 h 2098615"/>
              <a:gd name="connsiteX1" fmla="*/ 1118347 w 2760000"/>
              <a:gd name="connsiteY1" fmla="*/ 2098615 h 2098615"/>
              <a:gd name="connsiteX2" fmla="*/ 0 w 2760000"/>
              <a:gd name="connsiteY2" fmla="*/ 1223782 h 2098615"/>
              <a:gd name="connsiteX3" fmla="*/ 0 w 2760000"/>
              <a:gd name="connsiteY3" fmla="*/ 469762 h 2098615"/>
              <a:gd name="connsiteX4" fmla="*/ 469762 w 2760000"/>
              <a:gd name="connsiteY4" fmla="*/ 0 h 209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000" h="2098615">
                <a:moveTo>
                  <a:pt x="2760000" y="0"/>
                </a:moveTo>
                <a:lnTo>
                  <a:pt x="1118347" y="2098615"/>
                </a:lnTo>
                <a:lnTo>
                  <a:pt x="0" y="1223782"/>
                </a:lnTo>
                <a:lnTo>
                  <a:pt x="0" y="469762"/>
                </a:lnTo>
                <a:cubicBezTo>
                  <a:pt x="0" y="210320"/>
                  <a:pt x="210320" y="0"/>
                  <a:pt x="469762" y="0"/>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7" name="任意多边形: 形状 26">
            <a:extLst>
              <a:ext uri="{FF2B5EF4-FFF2-40B4-BE49-F238E27FC236}">
                <a16:creationId xmlns:a16="http://schemas.microsoft.com/office/drawing/2014/main" id="{CEBDAC50-192B-4545-A03D-2EC4BBF65006}"/>
              </a:ext>
            </a:extLst>
          </p:cNvPr>
          <p:cNvSpPr/>
          <p:nvPr userDrawn="1"/>
        </p:nvSpPr>
        <p:spPr>
          <a:xfrm rot="19317930">
            <a:off x="10232169" y="6103326"/>
            <a:ext cx="2008903" cy="1337096"/>
          </a:xfrm>
          <a:custGeom>
            <a:avLst/>
            <a:gdLst>
              <a:gd name="connsiteX0" fmla="*/ 1801789 w 2008903"/>
              <a:gd name="connsiteY0" fmla="*/ 80229 h 1337096"/>
              <a:gd name="connsiteX1" fmla="*/ 2008903 w 2008903"/>
              <a:gd name="connsiteY1" fmla="*/ 469762 h 1337096"/>
              <a:gd name="connsiteX2" fmla="*/ 2008903 w 2008903"/>
              <a:gd name="connsiteY2" fmla="*/ 954073 h 1337096"/>
              <a:gd name="connsiteX3" fmla="*/ 1709282 w 2008903"/>
              <a:gd name="connsiteY3" fmla="*/ 1337096 h 1337096"/>
              <a:gd name="connsiteX4" fmla="*/ 0 w 2008903"/>
              <a:gd name="connsiteY4" fmla="*/ 0 h 1337096"/>
              <a:gd name="connsiteX5" fmla="*/ 1539141 w 2008903"/>
              <a:gd name="connsiteY5" fmla="*/ 0 h 1337096"/>
              <a:gd name="connsiteX6" fmla="*/ 1801789 w 2008903"/>
              <a:gd name="connsiteY6" fmla="*/ 80229 h 133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03" h="1337096">
                <a:moveTo>
                  <a:pt x="1801789" y="80229"/>
                </a:moveTo>
                <a:cubicBezTo>
                  <a:pt x="1926746" y="164648"/>
                  <a:pt x="2008904" y="307611"/>
                  <a:pt x="2008903" y="469762"/>
                </a:cubicBezTo>
                <a:lnTo>
                  <a:pt x="2008903" y="954073"/>
                </a:lnTo>
                <a:lnTo>
                  <a:pt x="1709282" y="1337096"/>
                </a:lnTo>
                <a:lnTo>
                  <a:pt x="0" y="0"/>
                </a:lnTo>
                <a:lnTo>
                  <a:pt x="1539141" y="0"/>
                </a:lnTo>
                <a:cubicBezTo>
                  <a:pt x="1636432" y="0"/>
                  <a:pt x="1726814" y="29576"/>
                  <a:pt x="1801789" y="80229"/>
                </a:cubicBezTo>
                <a:close/>
              </a:path>
            </a:pathLst>
          </a:custGeom>
          <a:solidFill>
            <a:schemeClr val="bg1"/>
          </a:soli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63D76CC3-C00A-46A9-9277-1C54FE59FACF}"/>
              </a:ext>
            </a:extLst>
          </p:cNvPr>
          <p:cNvSpPr/>
          <p:nvPr userDrawn="1"/>
        </p:nvSpPr>
        <p:spPr>
          <a:xfrm rot="19333288">
            <a:off x="11349172" y="6046887"/>
            <a:ext cx="1254668" cy="877072"/>
          </a:xfrm>
          <a:custGeom>
            <a:avLst/>
            <a:gdLst>
              <a:gd name="connsiteX0" fmla="*/ 1254668 w 1254668"/>
              <a:gd name="connsiteY0" fmla="*/ 0 h 877072"/>
              <a:gd name="connsiteX1" fmla="*/ 574866 w 1254668"/>
              <a:gd name="connsiteY1" fmla="*/ 877072 h 877072"/>
              <a:gd name="connsiteX2" fmla="*/ 0 w 1254668"/>
              <a:gd name="connsiteY2" fmla="*/ 431506 h 877072"/>
              <a:gd name="connsiteX3" fmla="*/ 1008 w 1254668"/>
              <a:gd name="connsiteY3" fmla="*/ 421506 h 877072"/>
              <a:gd name="connsiteX4" fmla="*/ 518178 w 1254668"/>
              <a:gd name="connsiteY4" fmla="*/ 0 h 87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668" h="877072">
                <a:moveTo>
                  <a:pt x="1254668" y="0"/>
                </a:moveTo>
                <a:lnTo>
                  <a:pt x="574866" y="877072"/>
                </a:lnTo>
                <a:lnTo>
                  <a:pt x="0" y="431506"/>
                </a:lnTo>
                <a:lnTo>
                  <a:pt x="1008" y="421506"/>
                </a:lnTo>
                <a:cubicBezTo>
                  <a:pt x="50232" y="180953"/>
                  <a:pt x="263073" y="0"/>
                  <a:pt x="518178" y="0"/>
                </a:cubicBezTo>
                <a:close/>
              </a:path>
            </a:pathLst>
          </a:custGeom>
          <a:gradFill flip="none" rotWithShape="1">
            <a:gsLst>
              <a:gs pos="0">
                <a:schemeClr val="accent3"/>
              </a:gs>
              <a:gs pos="53100">
                <a:srgbClr val="4988EB"/>
              </a:gs>
              <a:gs pos="100000">
                <a:srgbClr val="8160EB"/>
              </a:gs>
            </a:gsLst>
            <a:lin ang="8100000" scaled="1"/>
            <a:tileRect/>
          </a:gradFill>
          <a:ln>
            <a:noFill/>
          </a:ln>
          <a:effectLst>
            <a:outerShdw blurRad="368300" sx="103000" sy="103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文本占位符 4">
            <a:extLst>
              <a:ext uri="{FF2B5EF4-FFF2-40B4-BE49-F238E27FC236}">
                <a16:creationId xmlns:a16="http://schemas.microsoft.com/office/drawing/2014/main" id="{66F703B8-94D3-418D-AB2F-169A62CB30B5}"/>
              </a:ext>
            </a:extLst>
          </p:cNvPr>
          <p:cNvSpPr>
            <a:spLocks noGrp="1"/>
          </p:cNvSpPr>
          <p:nvPr>
            <p:ph type="body" sz="quarter" idx="11" hasCustomPrompt="1"/>
          </p:nvPr>
        </p:nvSpPr>
        <p:spPr>
          <a:xfrm>
            <a:off x="1627813" y="2692581"/>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0" name="矩形 29">
            <a:extLst>
              <a:ext uri="{FF2B5EF4-FFF2-40B4-BE49-F238E27FC236}">
                <a16:creationId xmlns:a16="http://schemas.microsoft.com/office/drawing/2014/main" id="{F849082F-B449-494C-8F37-DBDE10876644}"/>
              </a:ext>
            </a:extLst>
          </p:cNvPr>
          <p:cNvSpPr/>
          <p:nvPr userDrawn="1"/>
        </p:nvSpPr>
        <p:spPr>
          <a:xfrm>
            <a:off x="556365" y="2309627"/>
            <a:ext cx="108555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rPr>
              <a:t>01</a:t>
            </a:r>
            <a:endParaRPr kumimoji="0" lang="zh-CN" altLang="en-US" sz="6000" b="0" i="1" u="none" strike="noStrike" kern="1200" cap="none" spc="0" normalizeH="0" baseline="0" noProof="0">
              <a:ln>
                <a:noFill/>
              </a:ln>
              <a:gradFill>
                <a:gsLst>
                  <a:gs pos="49000">
                    <a:srgbClr val="2AA7DC"/>
                  </a:gs>
                  <a:gs pos="0">
                    <a:srgbClr val="66DDD5"/>
                  </a:gs>
                  <a:gs pos="100000">
                    <a:srgbClr val="8160EB"/>
                  </a:gs>
                </a:gsLst>
                <a:lin ang="5400000" scaled="1"/>
              </a:gradFill>
              <a:effectLst/>
              <a:uLnTx/>
              <a:uFillTx/>
              <a:latin typeface="微软雅黑" panose="020B0503020204020204" pitchFamily="34" charset="-122"/>
              <a:ea typeface="微软雅黑" panose="020B0503020204020204" pitchFamily="34" charset="-122"/>
              <a:cs typeface="+mn-cs"/>
            </a:endParaRPr>
          </a:p>
        </p:txBody>
      </p:sp>
      <p:sp>
        <p:nvSpPr>
          <p:cNvPr id="31" name="文本占位符 30">
            <a:extLst>
              <a:ext uri="{FF2B5EF4-FFF2-40B4-BE49-F238E27FC236}">
                <a16:creationId xmlns:a16="http://schemas.microsoft.com/office/drawing/2014/main" id="{F3429432-D7D8-46F0-8F61-D68185690F9E}"/>
              </a:ext>
            </a:extLst>
          </p:cNvPr>
          <p:cNvSpPr>
            <a:spLocks noGrp="1"/>
          </p:cNvSpPr>
          <p:nvPr>
            <p:ph type="body" sz="quarter" idx="12" hasCustomPrompt="1"/>
          </p:nvPr>
        </p:nvSpPr>
        <p:spPr>
          <a:xfrm>
            <a:off x="1622871" y="4340566"/>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2" name="文本占位符 31">
            <a:extLst>
              <a:ext uri="{FF2B5EF4-FFF2-40B4-BE49-F238E27FC236}">
                <a16:creationId xmlns:a16="http://schemas.microsoft.com/office/drawing/2014/main" id="{C63C83ED-44BE-4884-9E5B-935AABC4083C}"/>
              </a:ext>
            </a:extLst>
          </p:cNvPr>
          <p:cNvSpPr>
            <a:spLocks noGrp="1"/>
          </p:cNvSpPr>
          <p:nvPr>
            <p:ph type="body" sz="quarter" idx="13" hasCustomPrompt="1"/>
          </p:nvPr>
        </p:nvSpPr>
        <p:spPr>
          <a:xfrm>
            <a:off x="5398761" y="269410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3" name="文本占位符 32">
            <a:extLst>
              <a:ext uri="{FF2B5EF4-FFF2-40B4-BE49-F238E27FC236}">
                <a16:creationId xmlns:a16="http://schemas.microsoft.com/office/drawing/2014/main" id="{2CCA0F2B-321B-4F62-AABC-C4566577C046}"/>
              </a:ext>
            </a:extLst>
          </p:cNvPr>
          <p:cNvSpPr>
            <a:spLocks noGrp="1"/>
          </p:cNvSpPr>
          <p:nvPr>
            <p:ph type="body" sz="quarter" idx="14" hasCustomPrompt="1"/>
          </p:nvPr>
        </p:nvSpPr>
        <p:spPr>
          <a:xfrm>
            <a:off x="5393819" y="4342085"/>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29" name="文本框 28">
            <a:extLst>
              <a:ext uri="{FF2B5EF4-FFF2-40B4-BE49-F238E27FC236}">
                <a16:creationId xmlns:a16="http://schemas.microsoft.com/office/drawing/2014/main" id="{F3BB6AB1-2142-48E6-B534-556F55CE77D1}"/>
              </a:ext>
            </a:extLst>
          </p:cNvPr>
          <p:cNvSpPr txBox="1"/>
          <p:nvPr userDrawn="1"/>
        </p:nvSpPr>
        <p:spPr>
          <a:xfrm>
            <a:off x="7872505" y="2307097"/>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03</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E4A15000-10EC-44DC-86B1-58B511036AE2}"/>
              </a:ext>
            </a:extLst>
          </p:cNvPr>
          <p:cNvSpPr txBox="1"/>
          <p:nvPr userDrawn="1"/>
        </p:nvSpPr>
        <p:spPr>
          <a:xfrm>
            <a:off x="7872505" y="4016713"/>
            <a:ext cx="1289047" cy="1015663"/>
          </a:xfrm>
          <a:prstGeom prst="rect">
            <a:avLst/>
          </a:prstGeom>
          <a:noFill/>
        </p:spPr>
        <p:txBody>
          <a:bodyPr wrap="square" rtlCol="0">
            <a:spAutoFit/>
          </a:bodyPr>
          <a:lstStyle/>
          <a:p>
            <a:pPr algn="ctr"/>
            <a:r>
              <a:rPr lang="en-US" altLang="zh-CN"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rPr>
              <a:t>06</a:t>
            </a:r>
            <a:endParaRPr lang="zh-CN" altLang="en-US" sz="6000" i="1">
              <a:gradFill>
                <a:gsLst>
                  <a:gs pos="49000">
                    <a:srgbClr val="2AA7DC"/>
                  </a:gs>
                  <a:gs pos="0">
                    <a:schemeClr val="accent3"/>
                  </a:gs>
                  <a:gs pos="100000">
                    <a:schemeClr val="accent5"/>
                  </a:gs>
                </a:gsLst>
                <a:lin ang="5400000" scaled="1"/>
              </a:gra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FAA751EA-7B22-4F74-BA01-448E9B12F6DF}"/>
              </a:ext>
            </a:extLst>
          </p:cNvPr>
          <p:cNvCxnSpPr>
            <a:cxnSpLocks/>
          </p:cNvCxnSpPr>
          <p:nvPr userDrawn="1"/>
        </p:nvCxnSpPr>
        <p:spPr>
          <a:xfrm>
            <a:off x="8191013" y="3333022"/>
            <a:ext cx="3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371163E-8D32-4577-B791-355C02864930}"/>
              </a:ext>
            </a:extLst>
          </p:cNvPr>
          <p:cNvCxnSpPr>
            <a:cxnSpLocks/>
          </p:cNvCxnSpPr>
          <p:nvPr userDrawn="1"/>
        </p:nvCxnSpPr>
        <p:spPr>
          <a:xfrm>
            <a:off x="8191013" y="5080687"/>
            <a:ext cx="328926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占位符 36">
            <a:extLst>
              <a:ext uri="{FF2B5EF4-FFF2-40B4-BE49-F238E27FC236}">
                <a16:creationId xmlns:a16="http://schemas.microsoft.com/office/drawing/2014/main" id="{24345C9C-E2E5-4F1A-9AEC-8098FD1615D7}"/>
              </a:ext>
            </a:extLst>
          </p:cNvPr>
          <p:cNvSpPr>
            <a:spLocks noGrp="1"/>
          </p:cNvSpPr>
          <p:nvPr>
            <p:ph type="body" sz="quarter" idx="15" hasCustomPrompt="1"/>
          </p:nvPr>
        </p:nvSpPr>
        <p:spPr>
          <a:xfrm>
            <a:off x="9146348" y="2691570"/>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
        <p:nvSpPr>
          <p:cNvPr id="38" name="文本占位符 37">
            <a:extLst>
              <a:ext uri="{FF2B5EF4-FFF2-40B4-BE49-F238E27FC236}">
                <a16:creationId xmlns:a16="http://schemas.microsoft.com/office/drawing/2014/main" id="{F716F73E-860F-4E7B-A598-5C540179ABAA}"/>
              </a:ext>
            </a:extLst>
          </p:cNvPr>
          <p:cNvSpPr>
            <a:spLocks noGrp="1"/>
          </p:cNvSpPr>
          <p:nvPr>
            <p:ph type="body" sz="quarter" idx="16" hasCustomPrompt="1"/>
          </p:nvPr>
        </p:nvSpPr>
        <p:spPr>
          <a:xfrm>
            <a:off x="9141406" y="4339555"/>
            <a:ext cx="2329673" cy="461665"/>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spTree>
    <p:extLst>
      <p:ext uri="{BB962C8B-B14F-4D97-AF65-F5344CB8AC3E}">
        <p14:creationId xmlns:p14="http://schemas.microsoft.com/office/powerpoint/2010/main" val="143920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版式1">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0873DE6B-C1B6-4A8E-81EC-BCE1E05FA0C4}"/>
              </a:ext>
            </a:extLst>
          </p:cNvPr>
          <p:cNvSpPr>
            <a:spLocks noGrp="1"/>
          </p:cNvSpPr>
          <p:nvPr>
            <p:ph type="pic" sz="quarter" idx="11"/>
          </p:nvPr>
        </p:nvSpPr>
        <p:spPr>
          <a:xfrm>
            <a:off x="693535"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9E88FB8D-788B-421E-8EEB-BDCA2706B95A}"/>
              </a:ext>
            </a:extLst>
          </p:cNvPr>
          <p:cNvSpPr>
            <a:spLocks noGrp="1"/>
          </p:cNvSpPr>
          <p:nvPr>
            <p:ph type="pic" sz="quarter" idx="12"/>
          </p:nvPr>
        </p:nvSpPr>
        <p:spPr>
          <a:xfrm>
            <a:off x="3394187"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81A274B5-2A0E-42E8-8231-95B6015C592F}"/>
              </a:ext>
            </a:extLst>
          </p:cNvPr>
          <p:cNvSpPr>
            <a:spLocks noGrp="1"/>
          </p:cNvSpPr>
          <p:nvPr>
            <p:ph type="pic" sz="quarter" idx="13"/>
          </p:nvPr>
        </p:nvSpPr>
        <p:spPr>
          <a:xfrm>
            <a:off x="6096000" y="1797874"/>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1A7C644C-37FE-472B-931F-011A71C888DE}"/>
              </a:ext>
            </a:extLst>
          </p:cNvPr>
          <p:cNvSpPr>
            <a:spLocks noGrp="1"/>
          </p:cNvSpPr>
          <p:nvPr>
            <p:ph type="pic" sz="quarter" idx="14"/>
          </p:nvPr>
        </p:nvSpPr>
        <p:spPr>
          <a:xfrm>
            <a:off x="8798241" y="3812350"/>
            <a:ext cx="2703401" cy="2019300"/>
          </a:xfrm>
          <a:custGeom>
            <a:avLst/>
            <a:gdLst>
              <a:gd name="connsiteX0" fmla="*/ 0 w 2703401"/>
              <a:gd name="connsiteY0" fmla="*/ 0 h 2019300"/>
              <a:gd name="connsiteX1" fmla="*/ 2703401 w 2703401"/>
              <a:gd name="connsiteY1" fmla="*/ 0 h 2019300"/>
              <a:gd name="connsiteX2" fmla="*/ 2703401 w 2703401"/>
              <a:gd name="connsiteY2" fmla="*/ 2019300 h 2019300"/>
              <a:gd name="connsiteX3" fmla="*/ 0 w 2703401"/>
              <a:gd name="connsiteY3" fmla="*/ 2019300 h 2019300"/>
            </a:gdLst>
            <a:ahLst/>
            <a:cxnLst>
              <a:cxn ang="0">
                <a:pos x="connsiteX0" y="connsiteY0"/>
              </a:cxn>
              <a:cxn ang="0">
                <a:pos x="connsiteX1" y="connsiteY1"/>
              </a:cxn>
              <a:cxn ang="0">
                <a:pos x="connsiteX2" y="connsiteY2"/>
              </a:cxn>
              <a:cxn ang="0">
                <a:pos x="connsiteX3" y="connsiteY3"/>
              </a:cxn>
            </a:cxnLst>
            <a:rect l="l" t="t" r="r" b="b"/>
            <a:pathLst>
              <a:path w="2703401" h="2019300">
                <a:moveTo>
                  <a:pt x="0" y="0"/>
                </a:moveTo>
                <a:lnTo>
                  <a:pt x="2703401" y="0"/>
                </a:lnTo>
                <a:lnTo>
                  <a:pt x="2703401" y="2019300"/>
                </a:lnTo>
                <a:lnTo>
                  <a:pt x="0" y="2019300"/>
                </a:ln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09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2">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9E96E817-4586-4443-BDC9-4E3ABD911F11}"/>
              </a:ext>
            </a:extLst>
          </p:cNvPr>
          <p:cNvSpPr>
            <a:spLocks noGrp="1"/>
          </p:cNvSpPr>
          <p:nvPr>
            <p:ph type="pic" sz="quarter" idx="11"/>
          </p:nvPr>
        </p:nvSpPr>
        <p:spPr>
          <a:xfrm>
            <a:off x="911452"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1" name="图片占位符 10">
            <a:extLst>
              <a:ext uri="{FF2B5EF4-FFF2-40B4-BE49-F238E27FC236}">
                <a16:creationId xmlns:a16="http://schemas.microsoft.com/office/drawing/2014/main" id="{6D97D1A5-BA96-4BD9-8E1B-05ED15BCA53C}"/>
              </a:ext>
            </a:extLst>
          </p:cNvPr>
          <p:cNvSpPr>
            <a:spLocks noGrp="1"/>
          </p:cNvSpPr>
          <p:nvPr>
            <p:ph type="pic" sz="quarter" idx="12"/>
          </p:nvPr>
        </p:nvSpPr>
        <p:spPr>
          <a:xfrm>
            <a:off x="3740235"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58A3836B-914D-420F-A2F1-442966187D33}"/>
              </a:ext>
            </a:extLst>
          </p:cNvPr>
          <p:cNvSpPr>
            <a:spLocks noGrp="1"/>
          </p:cNvSpPr>
          <p:nvPr>
            <p:ph type="pic" sz="quarter" idx="13"/>
          </p:nvPr>
        </p:nvSpPr>
        <p:spPr>
          <a:xfrm>
            <a:off x="6569018"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17772CD9-C0E5-4A31-91E7-02E042FFD196}"/>
              </a:ext>
            </a:extLst>
          </p:cNvPr>
          <p:cNvSpPr>
            <a:spLocks noGrp="1"/>
          </p:cNvSpPr>
          <p:nvPr>
            <p:ph type="pic" sz="quarter" idx="14"/>
          </p:nvPr>
        </p:nvSpPr>
        <p:spPr>
          <a:xfrm>
            <a:off x="9397801" y="3872795"/>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18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3">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2B27DF08-95D8-450F-AAE7-B6CB60FD4934}"/>
              </a:ext>
            </a:extLst>
          </p:cNvPr>
          <p:cNvSpPr>
            <a:spLocks noGrp="1"/>
          </p:cNvSpPr>
          <p:nvPr>
            <p:ph type="pic" sz="quarter" idx="11"/>
          </p:nvPr>
        </p:nvSpPr>
        <p:spPr>
          <a:xfrm>
            <a:off x="886052"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B261A416-E7E8-498B-8702-C610A128F8F1}"/>
              </a:ext>
            </a:extLst>
          </p:cNvPr>
          <p:cNvSpPr>
            <a:spLocks noGrp="1"/>
          </p:cNvSpPr>
          <p:nvPr>
            <p:ph type="pic" sz="quarter" idx="12"/>
          </p:nvPr>
        </p:nvSpPr>
        <p:spPr>
          <a:xfrm>
            <a:off x="3727535"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5" name="图片占位符 14">
            <a:extLst>
              <a:ext uri="{FF2B5EF4-FFF2-40B4-BE49-F238E27FC236}">
                <a16:creationId xmlns:a16="http://schemas.microsoft.com/office/drawing/2014/main" id="{DE5B100C-500D-4EAC-9ACA-0ECACB061B99}"/>
              </a:ext>
            </a:extLst>
          </p:cNvPr>
          <p:cNvSpPr>
            <a:spLocks noGrp="1"/>
          </p:cNvSpPr>
          <p:nvPr>
            <p:ph type="pic" sz="quarter" idx="13"/>
          </p:nvPr>
        </p:nvSpPr>
        <p:spPr>
          <a:xfrm>
            <a:off x="6569018"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6" name="图片占位符 15">
            <a:extLst>
              <a:ext uri="{FF2B5EF4-FFF2-40B4-BE49-F238E27FC236}">
                <a16:creationId xmlns:a16="http://schemas.microsoft.com/office/drawing/2014/main" id="{D8A94565-B639-43A7-8218-D4E8A23A15BD}"/>
              </a:ext>
            </a:extLst>
          </p:cNvPr>
          <p:cNvSpPr>
            <a:spLocks noGrp="1"/>
          </p:cNvSpPr>
          <p:nvPr>
            <p:ph type="pic" sz="quarter" idx="14"/>
          </p:nvPr>
        </p:nvSpPr>
        <p:spPr>
          <a:xfrm>
            <a:off x="9410501" y="1783294"/>
            <a:ext cx="1895444" cy="1895444"/>
          </a:xfrm>
          <a:custGeom>
            <a:avLst/>
            <a:gdLst>
              <a:gd name="connsiteX0" fmla="*/ 947722 w 1895444"/>
              <a:gd name="connsiteY0" fmla="*/ 0 h 1895444"/>
              <a:gd name="connsiteX1" fmla="*/ 1895444 w 1895444"/>
              <a:gd name="connsiteY1" fmla="*/ 947722 h 1895444"/>
              <a:gd name="connsiteX2" fmla="*/ 947722 w 1895444"/>
              <a:gd name="connsiteY2" fmla="*/ 1895444 h 1895444"/>
              <a:gd name="connsiteX3" fmla="*/ 0 w 1895444"/>
              <a:gd name="connsiteY3" fmla="*/ 947722 h 1895444"/>
              <a:gd name="connsiteX4" fmla="*/ 947722 w 1895444"/>
              <a:gd name="connsiteY4" fmla="*/ 0 h 189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44" h="1895444">
                <a:moveTo>
                  <a:pt x="947722" y="0"/>
                </a:moveTo>
                <a:cubicBezTo>
                  <a:pt x="1471134" y="0"/>
                  <a:pt x="1895444" y="424310"/>
                  <a:pt x="1895444" y="947722"/>
                </a:cubicBezTo>
                <a:cubicBezTo>
                  <a:pt x="1895444" y="1471134"/>
                  <a:pt x="1471134" y="1895444"/>
                  <a:pt x="947722" y="1895444"/>
                </a:cubicBezTo>
                <a:cubicBezTo>
                  <a:pt x="424310" y="1895444"/>
                  <a:pt x="0" y="1471134"/>
                  <a:pt x="0" y="947722"/>
                </a:cubicBezTo>
                <a:cubicBezTo>
                  <a:pt x="0" y="424310"/>
                  <a:pt x="424310" y="0"/>
                  <a:pt x="947722"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5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4">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6044F544-7417-4778-8557-6AA82952A1D8}"/>
              </a:ext>
            </a:extLst>
          </p:cNvPr>
          <p:cNvSpPr>
            <a:spLocks noGrp="1"/>
          </p:cNvSpPr>
          <p:nvPr>
            <p:ph type="pic" sz="quarter" idx="12"/>
          </p:nvPr>
        </p:nvSpPr>
        <p:spPr>
          <a:xfrm>
            <a:off x="4519809"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
        <p:nvSpPr>
          <p:cNvPr id="13" name="图片占位符 12">
            <a:extLst>
              <a:ext uri="{FF2B5EF4-FFF2-40B4-BE49-F238E27FC236}">
                <a16:creationId xmlns:a16="http://schemas.microsoft.com/office/drawing/2014/main" id="{31436DBC-A6EE-4CFB-B93B-8D0150213E8C}"/>
              </a:ext>
            </a:extLst>
          </p:cNvPr>
          <p:cNvSpPr>
            <a:spLocks noGrp="1"/>
          </p:cNvSpPr>
          <p:nvPr>
            <p:ph type="pic" sz="quarter" idx="13"/>
          </p:nvPr>
        </p:nvSpPr>
        <p:spPr>
          <a:xfrm>
            <a:off x="8317108"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cxnSp>
        <p:nvCxnSpPr>
          <p:cNvPr id="9" name="直接连接符 8">
            <a:extLst>
              <a:ext uri="{FF2B5EF4-FFF2-40B4-BE49-F238E27FC236}">
                <a16:creationId xmlns:a16="http://schemas.microsoft.com/office/drawing/2014/main" id="{5BCD212C-EC0C-441F-8D1D-5309D9DCCDB5}"/>
              </a:ext>
            </a:extLst>
          </p:cNvPr>
          <p:cNvCxnSpPr>
            <a:cxnSpLocks/>
          </p:cNvCxnSpPr>
          <p:nvPr userDrawn="1"/>
        </p:nvCxnSpPr>
        <p:spPr>
          <a:xfrm flipH="1">
            <a:off x="640080" y="806220"/>
            <a:ext cx="3931701" cy="0"/>
          </a:xfrm>
          <a:prstGeom prst="line">
            <a:avLst/>
          </a:prstGeom>
          <a:ln>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C2C71E10-6969-4DE6-ADAA-18F891A0F6B1}"/>
              </a:ext>
            </a:extLst>
          </p:cNvPr>
          <p:cNvSpPr>
            <a:spLocks noGrp="1"/>
          </p:cNvSpPr>
          <p:nvPr>
            <p:ph type="body" sz="quarter" idx="10" hasCustomPrompt="1"/>
          </p:nvPr>
        </p:nvSpPr>
        <p:spPr>
          <a:xfrm>
            <a:off x="4572000" y="513833"/>
            <a:ext cx="3048000" cy="584775"/>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3200" b="1" kern="1200" noProof="0">
                <a:solidFill>
                  <a:schemeClr val="tx2"/>
                </a:solidFill>
                <a:latin typeface="微软雅黑" panose="020B0503020204020204" pitchFamily="34" charset="-122"/>
                <a:ea typeface="微软雅黑" panose="020B0503020204020204" pitchFamily="34" charset="-122"/>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3200" b="1" i="0" u="none" strike="noStrike" kern="1200" cap="none" spc="0" normalizeH="0" baseline="0" noProof="0">
                <a:ln>
                  <a:noFill/>
                </a:ln>
                <a:solidFill>
                  <a:srgbClr val="44546A"/>
                </a:solidFill>
                <a:effectLst/>
                <a:uLnTx/>
                <a:uFillTx/>
                <a:latin typeface="微软雅黑" panose="020B0503020204020204" pitchFamily="34" charset="-122"/>
                <a:ea typeface="微软雅黑" panose="020B0503020204020204" pitchFamily="34" charset="-122"/>
                <a:cs typeface="+mn-cs"/>
              </a:rPr>
              <a:t>TITLE HERE</a:t>
            </a:r>
          </a:p>
        </p:txBody>
      </p:sp>
      <p:cxnSp>
        <p:nvCxnSpPr>
          <p:cNvPr id="14" name="直接连接符 13">
            <a:extLst>
              <a:ext uri="{FF2B5EF4-FFF2-40B4-BE49-F238E27FC236}">
                <a16:creationId xmlns:a16="http://schemas.microsoft.com/office/drawing/2014/main" id="{276CEB83-52D0-4C35-B39F-58B8958F0B9E}"/>
              </a:ext>
            </a:extLst>
          </p:cNvPr>
          <p:cNvCxnSpPr>
            <a:cxnSpLocks/>
          </p:cNvCxnSpPr>
          <p:nvPr userDrawn="1"/>
        </p:nvCxnSpPr>
        <p:spPr>
          <a:xfrm flipH="1">
            <a:off x="7620000" y="806220"/>
            <a:ext cx="3931701" cy="0"/>
          </a:xfrm>
          <a:prstGeom prst="line">
            <a:avLst/>
          </a:prstGeom>
          <a:ln>
            <a:gradFill flip="none" rotWithShape="1">
              <a:gsLst>
                <a:gs pos="0">
                  <a:schemeClr val="accent3"/>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A599EE02-986F-4016-AEC3-ABBD67BC49E7}"/>
              </a:ext>
            </a:extLst>
          </p:cNvPr>
          <p:cNvSpPr>
            <a:spLocks noGrp="1"/>
          </p:cNvSpPr>
          <p:nvPr>
            <p:ph type="pic" sz="quarter" idx="11"/>
          </p:nvPr>
        </p:nvSpPr>
        <p:spPr>
          <a:xfrm>
            <a:off x="722510" y="1574800"/>
            <a:ext cx="3152381" cy="1977909"/>
          </a:xfrm>
          <a:custGeom>
            <a:avLst/>
            <a:gdLst>
              <a:gd name="connsiteX0" fmla="*/ 78879 w 3152381"/>
              <a:gd name="connsiteY0" fmla="*/ 0 h 1977909"/>
              <a:gd name="connsiteX1" fmla="*/ 3073502 w 3152381"/>
              <a:gd name="connsiteY1" fmla="*/ 0 h 1977909"/>
              <a:gd name="connsiteX2" fmla="*/ 3152381 w 3152381"/>
              <a:gd name="connsiteY2" fmla="*/ 78879 h 1977909"/>
              <a:gd name="connsiteX3" fmla="*/ 3152381 w 3152381"/>
              <a:gd name="connsiteY3" fmla="*/ 1899030 h 1977909"/>
              <a:gd name="connsiteX4" fmla="*/ 3073502 w 3152381"/>
              <a:gd name="connsiteY4" fmla="*/ 1977909 h 1977909"/>
              <a:gd name="connsiteX5" fmla="*/ 78879 w 3152381"/>
              <a:gd name="connsiteY5" fmla="*/ 1977909 h 1977909"/>
              <a:gd name="connsiteX6" fmla="*/ 0 w 3152381"/>
              <a:gd name="connsiteY6" fmla="*/ 1899030 h 1977909"/>
              <a:gd name="connsiteX7" fmla="*/ 0 w 3152381"/>
              <a:gd name="connsiteY7" fmla="*/ 78879 h 1977909"/>
              <a:gd name="connsiteX8" fmla="*/ 78879 w 3152381"/>
              <a:gd name="connsiteY8" fmla="*/ 0 h 197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2381" h="1977909">
                <a:moveTo>
                  <a:pt x="78879" y="0"/>
                </a:moveTo>
                <a:lnTo>
                  <a:pt x="3073502" y="0"/>
                </a:lnTo>
                <a:cubicBezTo>
                  <a:pt x="3117066" y="0"/>
                  <a:pt x="3152381" y="35315"/>
                  <a:pt x="3152381" y="78879"/>
                </a:cubicBezTo>
                <a:lnTo>
                  <a:pt x="3152381" y="1899030"/>
                </a:lnTo>
                <a:cubicBezTo>
                  <a:pt x="3152381" y="1942594"/>
                  <a:pt x="3117066" y="1977909"/>
                  <a:pt x="3073502" y="1977909"/>
                </a:cubicBezTo>
                <a:lnTo>
                  <a:pt x="78879" y="1977909"/>
                </a:lnTo>
                <a:cubicBezTo>
                  <a:pt x="35315" y="1977909"/>
                  <a:pt x="0" y="1942594"/>
                  <a:pt x="0" y="1899030"/>
                </a:cubicBezTo>
                <a:lnTo>
                  <a:pt x="0" y="78879"/>
                </a:lnTo>
                <a:cubicBezTo>
                  <a:pt x="0" y="35315"/>
                  <a:pt x="35315" y="0"/>
                  <a:pt x="78879" y="0"/>
                </a:cubicBezTo>
                <a:close/>
              </a:path>
            </a:pathLst>
          </a:custGeom>
          <a:no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400">
                <a:solidFill>
                  <a:schemeClr val="lt1"/>
                </a:solidFill>
              </a:defRPr>
            </a:lvl1pPr>
          </a:lstStyle>
          <a:p>
            <a:pPr marL="0" lvl="0" algn="ctr"/>
            <a:endParaRPr lang="zh-CN" altLang="en-US"/>
          </a:p>
        </p:txBody>
      </p:sp>
    </p:spTree>
    <p:extLst>
      <p:ext uri="{BB962C8B-B14F-4D97-AF65-F5344CB8AC3E}">
        <p14:creationId xmlns:p14="http://schemas.microsoft.com/office/powerpoint/2010/main" val="2675924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AA1079-13FF-4C87-97F3-24088AD1C4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036A60-4E67-4902-B74C-AA0C45D556C4}"/>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28C8D7-6EA4-469A-A4C7-860236012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CD3972AB-912B-449E-ACFF-B7F39EC2053A}" type="datetimeFigureOut">
              <a:rPr lang="zh-CN" altLang="en-US" smtClean="0"/>
              <a:t>2024/6/21</a:t>
            </a:fld>
            <a:endParaRPr lang="zh-CN" altLang="en-US"/>
          </a:p>
        </p:txBody>
      </p:sp>
      <p:sp>
        <p:nvSpPr>
          <p:cNvPr id="5" name="页脚占位符 4">
            <a:extLst>
              <a:ext uri="{FF2B5EF4-FFF2-40B4-BE49-F238E27FC236}">
                <a16:creationId xmlns:a16="http://schemas.microsoft.com/office/drawing/2014/main" id="{FF3E52F5-D62D-45C7-809C-F9AE87C712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2C3F597-31A6-43D0-8A44-5F340D315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A86B3AB6-3DCE-4D14-AA80-0D566E9A0DB8}" type="slidenum">
              <a:rPr lang="zh-CN" altLang="en-US" smtClean="0"/>
              <a:t>‹#›</a:t>
            </a:fld>
            <a:endParaRPr lang="zh-CN" altLang="en-US"/>
          </a:p>
        </p:txBody>
      </p:sp>
    </p:spTree>
    <p:extLst>
      <p:ext uri="{BB962C8B-B14F-4D97-AF65-F5344CB8AC3E}">
        <p14:creationId xmlns:p14="http://schemas.microsoft.com/office/powerpoint/2010/main" val="859172250"/>
      </p:ext>
    </p:extLst>
  </p:cSld>
  <p:clrMap bg1="lt1" tx1="dk1" bg2="lt2" tx2="dk2" accent1="accent1" accent2="accent2" accent3="accent3" accent4="accent4" accent5="accent5" accent6="accent6" hlink="hlink" folHlink="folHlink"/>
  <p:sldLayoutIdLst>
    <p:sldLayoutId id="2147483666" r:id="rId1"/>
    <p:sldLayoutId id="2147483655" r:id="rId2"/>
    <p:sldLayoutId id="2147483656" r:id="rId3"/>
    <p:sldLayoutId id="2147483667" r:id="rId4"/>
    <p:sldLayoutId id="2147483669" r:id="rId5"/>
    <p:sldLayoutId id="2147483664" r:id="rId6"/>
    <p:sldLayoutId id="2147483663" r:id="rId7"/>
    <p:sldLayoutId id="2147483662" r:id="rId8"/>
    <p:sldLayoutId id="2147483661" r:id="rId9"/>
    <p:sldLayoutId id="2147483660" r:id="rId10"/>
    <p:sldLayoutId id="2147483665" r:id="rId11"/>
    <p:sldLayoutId id="2147483676" r:id="rId12"/>
    <p:sldLayoutId id="2147483659"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8086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6741980-DA8F-4E9E-B450-4CDAE0D9C979}"/>
              </a:ext>
            </a:extLst>
          </p:cNvPr>
          <p:cNvSpPr>
            <a:spLocks noGrp="1"/>
          </p:cNvSpPr>
          <p:nvPr>
            <p:ph type="body" sz="quarter" idx="10"/>
          </p:nvPr>
        </p:nvSpPr>
        <p:spPr>
          <a:xfrm>
            <a:off x="1857777" y="1364940"/>
            <a:ext cx="9281787" cy="1830245"/>
          </a:xfrm>
        </p:spPr>
        <p:txBody>
          <a:bodyPr wrap="square">
            <a:spAutoFit/>
          </a:bodyPr>
          <a:lstStyle/>
          <a:p>
            <a:pPr>
              <a:lnSpc>
                <a:spcPct val="150000"/>
              </a:lnSpc>
            </a:pPr>
            <a:r>
              <a:rPr lang="en-US" altLang="zh-CN" sz="4000" dirty="0"/>
              <a:t>Cocoon Breaker</a:t>
            </a:r>
          </a:p>
          <a:p>
            <a:pPr>
              <a:lnSpc>
                <a:spcPct val="150000"/>
              </a:lnSpc>
            </a:pPr>
            <a:r>
              <a:rPr lang="en-US" altLang="zh-CN" sz="4000" dirty="0"/>
              <a:t>Final Report</a:t>
            </a:r>
            <a:endParaRPr lang="zh-CN" altLang="en-US" sz="4000" dirty="0"/>
          </a:p>
        </p:txBody>
      </p:sp>
      <p:sp>
        <p:nvSpPr>
          <p:cNvPr id="5" name="文本框 4">
            <a:extLst>
              <a:ext uri="{FF2B5EF4-FFF2-40B4-BE49-F238E27FC236}">
                <a16:creationId xmlns:a16="http://schemas.microsoft.com/office/drawing/2014/main" id="{608083DB-23B9-6AC1-A2FD-FCC86125619B}"/>
              </a:ext>
            </a:extLst>
          </p:cNvPr>
          <p:cNvSpPr txBox="1"/>
          <p:nvPr/>
        </p:nvSpPr>
        <p:spPr>
          <a:xfrm>
            <a:off x="8391185" y="3542942"/>
            <a:ext cx="2712729" cy="2120902"/>
          </a:xfrm>
          <a:prstGeom prst="rect">
            <a:avLst/>
          </a:prstGeom>
          <a:noFill/>
        </p:spPr>
        <p:txBody>
          <a:bodyPr wrap="none" rtlCol="0">
            <a:spAutoFit/>
          </a:bodyPr>
          <a:lstStyle/>
          <a:p>
            <a:pPr algn="r">
              <a:lnSpc>
                <a:spcPct val="150000"/>
              </a:lnSpc>
            </a:pPr>
            <a:r>
              <a:rPr lang="en-US" altLang="zh-CN" b="1" dirty="0">
                <a:solidFill>
                  <a:schemeClr val="accent2">
                    <a:lumMod val="10000"/>
                    <a:lumOff val="90000"/>
                  </a:schemeClr>
                </a:solidFill>
                <a:latin typeface="微软雅黑" panose="020B0503020204020204" pitchFamily="34" charset="-122"/>
                <a:ea typeface="微软雅黑" panose="020B0503020204020204" pitchFamily="34" charset="-122"/>
              </a:rPr>
              <a:t>Reporter: </a:t>
            </a: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Liao Ziqiang</a:t>
            </a:r>
          </a:p>
          <a:p>
            <a:pPr algn="r">
              <a:lnSpc>
                <a:spcPct val="150000"/>
              </a:lnSpc>
            </a:pPr>
            <a:r>
              <a:rPr lang="en-US" altLang="zh-CN" dirty="0" err="1">
                <a:solidFill>
                  <a:schemeClr val="accent2">
                    <a:lumMod val="10000"/>
                    <a:lumOff val="90000"/>
                  </a:schemeClr>
                </a:solidFill>
                <a:latin typeface="微软雅黑" panose="020B0503020204020204" pitchFamily="34" charset="-122"/>
                <a:ea typeface="微软雅黑" panose="020B0503020204020204" pitchFamily="34" charset="-122"/>
              </a:rPr>
              <a:t>Sik</a:t>
            </a: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 </a:t>
            </a:r>
            <a:r>
              <a:rPr lang="en-US" altLang="zh-CN" dirty="0" err="1">
                <a:solidFill>
                  <a:schemeClr val="accent2">
                    <a:lumMod val="10000"/>
                    <a:lumOff val="90000"/>
                  </a:schemeClr>
                </a:solidFill>
                <a:latin typeface="微软雅黑" panose="020B0503020204020204" pitchFamily="34" charset="-122"/>
                <a:ea typeface="微软雅黑" panose="020B0503020204020204" pitchFamily="34" charset="-122"/>
              </a:rPr>
              <a:t>Wanru</a:t>
            </a: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   </a:t>
            </a:r>
          </a:p>
          <a:p>
            <a:pPr algn="r">
              <a:lnSpc>
                <a:spcPct val="150000"/>
              </a:lnSpc>
            </a:pP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Cao </a:t>
            </a:r>
            <a:r>
              <a:rPr lang="en-US" altLang="zh-CN" dirty="0" err="1">
                <a:solidFill>
                  <a:schemeClr val="accent2">
                    <a:lumMod val="10000"/>
                    <a:lumOff val="90000"/>
                  </a:schemeClr>
                </a:solidFill>
                <a:latin typeface="微软雅黑" panose="020B0503020204020204" pitchFamily="34" charset="-122"/>
                <a:ea typeface="微软雅黑" panose="020B0503020204020204" pitchFamily="34" charset="-122"/>
              </a:rPr>
              <a:t>Daoyin</a:t>
            </a: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 </a:t>
            </a:r>
          </a:p>
          <a:p>
            <a:pPr algn="r">
              <a:lnSpc>
                <a:spcPct val="150000"/>
              </a:lnSpc>
            </a:pP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Deng </a:t>
            </a:r>
            <a:r>
              <a:rPr lang="en-US" altLang="zh-CN" dirty="0" err="1">
                <a:solidFill>
                  <a:schemeClr val="accent2">
                    <a:lumMod val="10000"/>
                    <a:lumOff val="90000"/>
                  </a:schemeClr>
                </a:solidFill>
                <a:latin typeface="微软雅黑" panose="020B0503020204020204" pitchFamily="34" charset="-122"/>
                <a:ea typeface="微软雅黑" panose="020B0503020204020204" pitchFamily="34" charset="-122"/>
              </a:rPr>
              <a:t>Mingyu</a:t>
            </a:r>
            <a:endPar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endParaRPr>
          </a:p>
          <a:p>
            <a:pPr algn="r">
              <a:lnSpc>
                <a:spcPct val="150000"/>
              </a:lnSpc>
            </a:pPr>
            <a:r>
              <a:rPr lang="en-US" altLang="zh-CN" b="1" dirty="0">
                <a:solidFill>
                  <a:schemeClr val="accent2">
                    <a:lumMod val="10000"/>
                    <a:lumOff val="90000"/>
                  </a:schemeClr>
                </a:solidFill>
                <a:latin typeface="微软雅黑" panose="020B0503020204020204" pitchFamily="34" charset="-122"/>
                <a:ea typeface="微软雅黑" panose="020B0503020204020204" pitchFamily="34" charset="-122"/>
              </a:rPr>
              <a:t>Date: </a:t>
            </a:r>
            <a:r>
              <a:rPr lang="en-US" altLang="zh-CN" dirty="0">
                <a:solidFill>
                  <a:schemeClr val="accent2">
                    <a:lumMod val="10000"/>
                    <a:lumOff val="90000"/>
                  </a:schemeClr>
                </a:solidFill>
                <a:latin typeface="微软雅黑" panose="020B0503020204020204" pitchFamily="34" charset="-122"/>
                <a:ea typeface="微软雅黑" panose="020B0503020204020204" pitchFamily="34" charset="-122"/>
              </a:rPr>
              <a:t>June 2024</a:t>
            </a:r>
            <a:endParaRPr lang="zh-CN" altLang="en-US" dirty="0">
              <a:solidFill>
                <a:schemeClr val="accent2">
                  <a:lumMod val="10000"/>
                  <a:lumOff val="9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8468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03</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a:xfrm>
            <a:off x="2662237" y="3727855"/>
            <a:ext cx="6867526" cy="830997"/>
          </a:xfrm>
        </p:spPr>
        <p:txBody>
          <a:bodyPr>
            <a:spAutoFit/>
          </a:bodyPr>
          <a:lstStyle/>
          <a:p>
            <a:r>
              <a:rPr lang="en-US" altLang="zh-CN" sz="4800" dirty="0"/>
              <a:t>System Architecture</a:t>
            </a:r>
            <a:endParaRPr lang="zh-CN" altLang="en-US" sz="4800" dirty="0"/>
          </a:p>
        </p:txBody>
      </p:sp>
    </p:spTree>
    <p:extLst>
      <p:ext uri="{BB962C8B-B14F-4D97-AF65-F5344CB8AC3E}">
        <p14:creationId xmlns:p14="http://schemas.microsoft.com/office/powerpoint/2010/main" val="308908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3FA1B2-E30B-4B04-80EF-4B36C3FC605B}"/>
              </a:ext>
            </a:extLst>
          </p:cNvPr>
          <p:cNvSpPr>
            <a:spLocks noGrp="1"/>
          </p:cNvSpPr>
          <p:nvPr>
            <p:ph type="body" sz="quarter" idx="10"/>
          </p:nvPr>
        </p:nvSpPr>
        <p:spPr>
          <a:xfrm>
            <a:off x="4251886" y="548834"/>
            <a:ext cx="3688226" cy="461665"/>
          </a:xfrm>
        </p:spPr>
        <p:txBody>
          <a:bodyPr/>
          <a:lstStyle/>
          <a:p>
            <a:r>
              <a:rPr lang="en-US" altLang="zh-CN" sz="2400" dirty="0"/>
              <a:t>System Architecture</a:t>
            </a:r>
            <a:endParaRPr lang="zh-CN" altLang="en-US" sz="2400" dirty="0"/>
          </a:p>
        </p:txBody>
      </p:sp>
      <p:sp>
        <p:nvSpPr>
          <p:cNvPr id="8" name="Rectangle 2">
            <a:extLst>
              <a:ext uri="{FF2B5EF4-FFF2-40B4-BE49-F238E27FC236}">
                <a16:creationId xmlns:a16="http://schemas.microsoft.com/office/drawing/2014/main" id="{037C2778-E372-4A22-95B2-C2D7496D1617}"/>
              </a:ext>
            </a:extLst>
          </p:cNvPr>
          <p:cNvSpPr>
            <a:spLocks noChangeArrowheads="1"/>
          </p:cNvSpPr>
          <p:nvPr/>
        </p:nvSpPr>
        <p:spPr bwMode="auto">
          <a:xfrm>
            <a:off x="4448175" y="1557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B19D80D1-60F7-41FD-A2E6-21EFD8DEB9D7}"/>
              </a:ext>
            </a:extLst>
          </p:cNvPr>
          <p:cNvGraphicFramePr>
            <a:graphicFrameLocks noGrp="1"/>
          </p:cNvGraphicFramePr>
          <p:nvPr>
            <p:extLst>
              <p:ext uri="{D42A27DB-BD31-4B8C-83A1-F6EECF244321}">
                <p14:modId xmlns:p14="http://schemas.microsoft.com/office/powerpoint/2010/main" val="2371066971"/>
              </p:ext>
            </p:extLst>
          </p:nvPr>
        </p:nvGraphicFramePr>
        <p:xfrm>
          <a:off x="401781" y="1211908"/>
          <a:ext cx="11388435" cy="5244908"/>
        </p:xfrm>
        <a:graphic>
          <a:graphicData uri="http://schemas.openxmlformats.org/drawingml/2006/table">
            <a:tbl>
              <a:tblPr>
                <a:tableStyleId>{93296810-A885-4BE3-A3E7-6D5BEEA58F35}</a:tableStyleId>
              </a:tblPr>
              <a:tblGrid>
                <a:gridCol w="2712573">
                  <a:extLst>
                    <a:ext uri="{9D8B030D-6E8A-4147-A177-3AD203B41FA5}">
                      <a16:colId xmlns:a16="http://schemas.microsoft.com/office/drawing/2014/main" val="998435804"/>
                    </a:ext>
                  </a:extLst>
                </a:gridCol>
                <a:gridCol w="5827659">
                  <a:extLst>
                    <a:ext uri="{9D8B030D-6E8A-4147-A177-3AD203B41FA5}">
                      <a16:colId xmlns:a16="http://schemas.microsoft.com/office/drawing/2014/main" val="1966977233"/>
                    </a:ext>
                  </a:extLst>
                </a:gridCol>
                <a:gridCol w="2848203">
                  <a:extLst>
                    <a:ext uri="{9D8B030D-6E8A-4147-A177-3AD203B41FA5}">
                      <a16:colId xmlns:a16="http://schemas.microsoft.com/office/drawing/2014/main" val="3248509586"/>
                    </a:ext>
                  </a:extLst>
                </a:gridCol>
              </a:tblGrid>
              <a:tr h="445561">
                <a:tc>
                  <a:txBody>
                    <a:bodyPr/>
                    <a:lstStyle/>
                    <a:p>
                      <a:pPr algn="ctr">
                        <a:lnSpc>
                          <a:spcPct val="122000"/>
                        </a:lnSpc>
                      </a:pPr>
                      <a:r>
                        <a:rPr lang="en-US" sz="1700" b="1" dirty="0">
                          <a:effectLst/>
                          <a:latin typeface="微软雅黑" panose="020B0503020204020204" pitchFamily="34" charset="-122"/>
                          <a:ea typeface="微软雅黑" panose="020B0503020204020204" pitchFamily="34" charset="-122"/>
                        </a:rPr>
                        <a:t>Module</a:t>
                      </a:r>
                    </a:p>
                  </a:txBody>
                  <a:tcPr marL="43014" marR="43014" marT="21508" marB="21508" anchor="ctr"/>
                </a:tc>
                <a:tc>
                  <a:txBody>
                    <a:bodyPr/>
                    <a:lstStyle/>
                    <a:p>
                      <a:pPr algn="ctr">
                        <a:lnSpc>
                          <a:spcPct val="122000"/>
                        </a:lnSpc>
                      </a:pPr>
                      <a:r>
                        <a:rPr lang="en-US" sz="1700" b="1" dirty="0">
                          <a:effectLst/>
                          <a:latin typeface="微软雅黑" panose="020B0503020204020204" pitchFamily="34" charset="-122"/>
                          <a:ea typeface="微软雅黑" panose="020B0503020204020204" pitchFamily="34" charset="-122"/>
                        </a:rPr>
                        <a:t>Description</a:t>
                      </a:r>
                    </a:p>
                  </a:txBody>
                  <a:tcPr marL="43014" marR="43014" marT="21508" marB="21508" anchor="ctr"/>
                </a:tc>
                <a:tc>
                  <a:txBody>
                    <a:bodyPr/>
                    <a:lstStyle/>
                    <a:p>
                      <a:pPr algn="ctr">
                        <a:lnSpc>
                          <a:spcPct val="122000"/>
                        </a:lnSpc>
                      </a:pPr>
                      <a:r>
                        <a:rPr lang="en-US" sz="1700" b="1" dirty="0">
                          <a:effectLst/>
                          <a:latin typeface="微软雅黑" panose="020B0503020204020204" pitchFamily="34" charset="-122"/>
                          <a:ea typeface="微软雅黑" panose="020B0503020204020204" pitchFamily="34" charset="-122"/>
                        </a:rPr>
                        <a:t>Technology/Tools</a:t>
                      </a:r>
                    </a:p>
                  </a:txBody>
                  <a:tcPr marL="43014" marR="43014" marT="21508" marB="21508" anchor="ctr"/>
                </a:tc>
                <a:extLst>
                  <a:ext uri="{0D108BD9-81ED-4DB2-BD59-A6C34878D82A}">
                    <a16:rowId xmlns:a16="http://schemas.microsoft.com/office/drawing/2014/main" val="1938026332"/>
                  </a:ext>
                </a:extLst>
              </a:tr>
              <a:tr h="538540">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GPT Event Analysis</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Uses Google API to search and analyze event information</a:t>
                      </a:r>
                    </a:p>
                  </a:txBody>
                  <a:tcPr marL="43014" marR="43014" marT="21508" marB="21508" anchor="ctr"/>
                </a:tc>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Google API, OpenAI GPT-4o</a:t>
                      </a:r>
                    </a:p>
                  </a:txBody>
                  <a:tcPr marL="43014" marR="43014" marT="21508" marB="21508" anchor="ctr"/>
                </a:tc>
                <a:extLst>
                  <a:ext uri="{0D108BD9-81ED-4DB2-BD59-A6C34878D82A}">
                    <a16:rowId xmlns:a16="http://schemas.microsoft.com/office/drawing/2014/main" val="1001686686"/>
                  </a:ext>
                </a:extLst>
              </a:tr>
              <a:tr h="538540">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Video Information Retrieval</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Retrieves and converts </a:t>
                      </a:r>
                      <a:r>
                        <a:rPr lang="en-US" sz="1700" b="0" dirty="0" err="1">
                          <a:effectLst/>
                          <a:latin typeface="微软雅黑" panose="020B0503020204020204" pitchFamily="34" charset="-122"/>
                          <a:ea typeface="微软雅黑" panose="020B0503020204020204" pitchFamily="34" charset="-122"/>
                        </a:rPr>
                        <a:t>Bilibili</a:t>
                      </a:r>
                      <a:r>
                        <a:rPr lang="en-US" sz="1700" b="0" dirty="0">
                          <a:effectLst/>
                          <a:latin typeface="微软雅黑" panose="020B0503020204020204" pitchFamily="34" charset="-122"/>
                          <a:ea typeface="微软雅黑" panose="020B0503020204020204" pitchFamily="34" charset="-122"/>
                        </a:rPr>
                        <a:t> video data to text</a:t>
                      </a:r>
                    </a:p>
                  </a:txBody>
                  <a:tcPr marL="43014" marR="43014" marT="21508" marB="21508" anchor="ctr"/>
                </a:tc>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Bilibili API, BeautifulSoup</a:t>
                      </a:r>
                    </a:p>
                  </a:txBody>
                  <a:tcPr marL="43014" marR="43014" marT="21508" marB="21508" anchor="ctr"/>
                </a:tc>
                <a:extLst>
                  <a:ext uri="{0D108BD9-81ED-4DB2-BD59-A6C34878D82A}">
                    <a16:rowId xmlns:a16="http://schemas.microsoft.com/office/drawing/2014/main" val="140604571"/>
                  </a:ext>
                </a:extLst>
              </a:tr>
              <a:tr h="538540">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Video Summarization</a:t>
                      </a:r>
                    </a:p>
                  </a:txBody>
                  <a:tcPr marL="43014" marR="43014" marT="21508" marB="21508" anchor="ctr"/>
                </a:tc>
                <a:tc>
                  <a:txBody>
                    <a:bodyPr/>
                    <a:lstStyle/>
                    <a:p>
                      <a:pPr algn="l">
                        <a:lnSpc>
                          <a:spcPct val="122000"/>
                        </a:lnSpc>
                      </a:pPr>
                      <a:r>
                        <a:rPr lang="en-US" sz="1700" b="0">
                          <a:effectLst/>
                          <a:latin typeface="微软雅黑" panose="020B0503020204020204" pitchFamily="34" charset="-122"/>
                          <a:ea typeface="微软雅黑" panose="020B0503020204020204" pitchFamily="34" charset="-122"/>
                        </a:rPr>
                        <a:t>Summarizes video content and marks important timestamps</a:t>
                      </a:r>
                    </a:p>
                  </a:txBody>
                  <a:tcPr marL="43014" marR="43014" marT="21508" marB="21508" anchor="ctr"/>
                </a:tc>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OpenAI GPT-4o</a:t>
                      </a:r>
                    </a:p>
                  </a:txBody>
                  <a:tcPr marL="43014" marR="43014" marT="21508" marB="21508" anchor="ctr"/>
                </a:tc>
                <a:extLst>
                  <a:ext uri="{0D108BD9-81ED-4DB2-BD59-A6C34878D82A}">
                    <a16:rowId xmlns:a16="http://schemas.microsoft.com/office/drawing/2014/main" val="3735692936"/>
                  </a:ext>
                </a:extLst>
              </a:tr>
              <a:tr h="538540">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Search Keyword Extraction</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Extracts search keywords from video transcripts</a:t>
                      </a:r>
                    </a:p>
                  </a:txBody>
                  <a:tcPr marL="43014" marR="43014" marT="21508" marB="21508" anchor="ctr"/>
                </a:tc>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OpenAI GPT-4o</a:t>
                      </a:r>
                    </a:p>
                  </a:txBody>
                  <a:tcPr marL="43014" marR="43014" marT="21508" marB="21508" anchor="ctr"/>
                </a:tc>
                <a:extLst>
                  <a:ext uri="{0D108BD9-81ED-4DB2-BD59-A6C34878D82A}">
                    <a16:rowId xmlns:a16="http://schemas.microsoft.com/office/drawing/2014/main" val="3117677679"/>
                  </a:ext>
                </a:extLst>
              </a:tr>
              <a:tr h="538540">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Comment Analysis</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Analyzes comments from social platforms, returns as HTML</a:t>
                      </a:r>
                    </a:p>
                  </a:txBody>
                  <a:tcPr marL="43014" marR="43014" marT="21508" marB="21508" anchor="ctr"/>
                </a:tc>
                <a:tc>
                  <a:txBody>
                    <a:bodyPr/>
                    <a:lstStyle/>
                    <a:p>
                      <a:pPr algn="ctr">
                        <a:lnSpc>
                          <a:spcPct val="122000"/>
                        </a:lnSpc>
                      </a:pPr>
                      <a:r>
                        <a:rPr lang="en-US" sz="1700" b="0" dirty="0" err="1">
                          <a:effectLst/>
                          <a:latin typeface="微软雅黑" panose="020B0503020204020204" pitchFamily="34" charset="-122"/>
                          <a:ea typeface="微软雅黑" panose="020B0503020204020204" pitchFamily="34" charset="-122"/>
                        </a:rPr>
                        <a:t>BeautifulSoup</a:t>
                      </a:r>
                      <a:endParaRPr lang="en-US" sz="1700" b="0" dirty="0">
                        <a:effectLst/>
                        <a:latin typeface="微软雅黑" panose="020B0503020204020204" pitchFamily="34" charset="-122"/>
                        <a:ea typeface="微软雅黑" panose="020B0503020204020204" pitchFamily="34" charset="-122"/>
                      </a:endParaRPr>
                    </a:p>
                  </a:txBody>
                  <a:tcPr marL="43014" marR="43014" marT="21508" marB="21508" anchor="ctr"/>
                </a:tc>
                <a:extLst>
                  <a:ext uri="{0D108BD9-81ED-4DB2-BD59-A6C34878D82A}">
                    <a16:rowId xmlns:a16="http://schemas.microsoft.com/office/drawing/2014/main" val="3576582368"/>
                  </a:ext>
                </a:extLst>
              </a:tr>
              <a:tr h="375207">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Frontend Design</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Builds interactive frontend pages</a:t>
                      </a:r>
                    </a:p>
                  </a:txBody>
                  <a:tcPr marL="43014" marR="43014" marT="21508" marB="21508" anchor="ctr"/>
                </a:tc>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HTML, CSS, JavaScript</a:t>
                      </a:r>
                    </a:p>
                  </a:txBody>
                  <a:tcPr marL="43014" marR="43014" marT="21508" marB="21508" anchor="ctr"/>
                </a:tc>
                <a:extLst>
                  <a:ext uri="{0D108BD9-81ED-4DB2-BD59-A6C34878D82A}">
                    <a16:rowId xmlns:a16="http://schemas.microsoft.com/office/drawing/2014/main" val="2263466632"/>
                  </a:ext>
                </a:extLst>
              </a:tr>
              <a:tr h="538540">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Django Backend</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Integrates and deploys all modules, handles HTTP requests</a:t>
                      </a:r>
                    </a:p>
                  </a:txBody>
                  <a:tcPr marL="43014" marR="43014" marT="21508" marB="21508" anchor="ctr"/>
                </a:tc>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Django</a:t>
                      </a:r>
                    </a:p>
                  </a:txBody>
                  <a:tcPr marL="43014" marR="43014" marT="21508" marB="21508" anchor="ctr"/>
                </a:tc>
                <a:extLst>
                  <a:ext uri="{0D108BD9-81ED-4DB2-BD59-A6C34878D82A}">
                    <a16:rowId xmlns:a16="http://schemas.microsoft.com/office/drawing/2014/main" val="273793718"/>
                  </a:ext>
                </a:extLst>
              </a:tr>
              <a:tr h="538540">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Text Embedding</a:t>
                      </a:r>
                    </a:p>
                  </a:txBody>
                  <a:tcPr marL="43014" marR="43014" marT="21508" marB="21508" anchor="ctr"/>
                </a:tc>
                <a:tc>
                  <a:txBody>
                    <a:bodyPr/>
                    <a:lstStyle/>
                    <a:p>
                      <a:pPr algn="l">
                        <a:lnSpc>
                          <a:spcPct val="122000"/>
                        </a:lnSpc>
                      </a:pPr>
                      <a:r>
                        <a:rPr lang="en-US" sz="1700" b="0" dirty="0">
                          <a:effectLst/>
                          <a:latin typeface="微软雅黑" panose="020B0503020204020204" pitchFamily="34" charset="-122"/>
                          <a:ea typeface="微软雅黑" panose="020B0503020204020204" pitchFamily="34" charset="-122"/>
                        </a:rPr>
                        <a:t>Performs multilingual text embedding and clustering</a:t>
                      </a:r>
                    </a:p>
                  </a:txBody>
                  <a:tcPr marL="43014" marR="43014" marT="21508" marB="21508" anchor="ctr"/>
                </a:tc>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BERT, K-means</a:t>
                      </a:r>
                    </a:p>
                  </a:txBody>
                  <a:tcPr marL="43014" marR="43014" marT="21508" marB="21508" anchor="ctr"/>
                </a:tc>
                <a:extLst>
                  <a:ext uri="{0D108BD9-81ED-4DB2-BD59-A6C34878D82A}">
                    <a16:rowId xmlns:a16="http://schemas.microsoft.com/office/drawing/2014/main" val="1656502714"/>
                  </a:ext>
                </a:extLst>
              </a:tr>
            </a:tbl>
          </a:graphicData>
        </a:graphic>
      </p:graphicFrame>
      <p:sp>
        <p:nvSpPr>
          <p:cNvPr id="11" name="文本框 10">
            <a:extLst>
              <a:ext uri="{FF2B5EF4-FFF2-40B4-BE49-F238E27FC236}">
                <a16:creationId xmlns:a16="http://schemas.microsoft.com/office/drawing/2014/main" id="{B0BACD76-C86A-4693-9D35-0FD59865A07B}"/>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0750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1306D2A-F8B8-45F0-8D93-E6A682903EF4}"/>
              </a:ext>
            </a:extLst>
          </p:cNvPr>
          <p:cNvGraphicFramePr>
            <a:graphicFrameLocks noGrp="1"/>
          </p:cNvGraphicFramePr>
          <p:nvPr>
            <p:extLst>
              <p:ext uri="{D42A27DB-BD31-4B8C-83A1-F6EECF244321}">
                <p14:modId xmlns:p14="http://schemas.microsoft.com/office/powerpoint/2010/main" val="112742785"/>
              </p:ext>
            </p:extLst>
          </p:nvPr>
        </p:nvGraphicFramePr>
        <p:xfrm>
          <a:off x="341806" y="1245593"/>
          <a:ext cx="11429636" cy="4932076"/>
        </p:xfrm>
        <a:graphic>
          <a:graphicData uri="http://schemas.openxmlformats.org/drawingml/2006/table">
            <a:tbl>
              <a:tblPr>
                <a:tableStyleId>{93296810-A885-4BE3-A3E7-6D5BEEA58F35}</a:tableStyleId>
              </a:tblPr>
              <a:tblGrid>
                <a:gridCol w="2711046">
                  <a:extLst>
                    <a:ext uri="{9D8B030D-6E8A-4147-A177-3AD203B41FA5}">
                      <a16:colId xmlns:a16="http://schemas.microsoft.com/office/drawing/2014/main" val="2236039184"/>
                    </a:ext>
                  </a:extLst>
                </a:gridCol>
                <a:gridCol w="5465812">
                  <a:extLst>
                    <a:ext uri="{9D8B030D-6E8A-4147-A177-3AD203B41FA5}">
                      <a16:colId xmlns:a16="http://schemas.microsoft.com/office/drawing/2014/main" val="795968997"/>
                    </a:ext>
                  </a:extLst>
                </a:gridCol>
                <a:gridCol w="3252778">
                  <a:extLst>
                    <a:ext uri="{9D8B030D-6E8A-4147-A177-3AD203B41FA5}">
                      <a16:colId xmlns:a16="http://schemas.microsoft.com/office/drawing/2014/main" val="1226637519"/>
                    </a:ext>
                  </a:extLst>
                </a:gridCol>
              </a:tblGrid>
              <a:tr h="1214392">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Sentiment Analysis</a:t>
                      </a:r>
                    </a:p>
                  </a:txBody>
                  <a:tcPr marL="47625" marR="47625" marT="23813" marB="23813" anchor="ctr"/>
                </a:tc>
                <a:tc>
                  <a:txBody>
                    <a:bodyPr/>
                    <a:lstStyle/>
                    <a:p>
                      <a:pPr>
                        <a:lnSpc>
                          <a:spcPct val="122000"/>
                        </a:lnSpc>
                      </a:pPr>
                      <a:r>
                        <a:rPr lang="en-US" sz="1700" b="0" dirty="0">
                          <a:effectLst/>
                          <a:latin typeface="微软雅黑" panose="020B0503020204020204" pitchFamily="34" charset="-122"/>
                          <a:ea typeface="微软雅黑" panose="020B0503020204020204" pitchFamily="34" charset="-122"/>
                        </a:rPr>
                        <a:t>Identifies text sentiment using multilingual models</a:t>
                      </a:r>
                    </a:p>
                  </a:txBody>
                  <a:tcPr marL="47625" marR="47625" marT="23813" marB="23813" anchor="ctr"/>
                </a:tc>
                <a:tc>
                  <a:txBody>
                    <a:bodyPr/>
                    <a:lstStyle/>
                    <a:p>
                      <a:pPr algn="ctr">
                        <a:lnSpc>
                          <a:spcPct val="122000"/>
                        </a:lnSpc>
                      </a:pPr>
                      <a:r>
                        <a:rPr lang="en-US" sz="1700" b="0" dirty="0" err="1">
                          <a:effectLst/>
                          <a:latin typeface="微软雅黑" panose="020B0503020204020204" pitchFamily="34" charset="-122"/>
                          <a:ea typeface="微软雅黑" panose="020B0503020204020204" pitchFamily="34" charset="-122"/>
                        </a:rPr>
                        <a:t>bert</a:t>
                      </a:r>
                      <a:r>
                        <a:rPr lang="en-US" sz="1700" b="0" dirty="0">
                          <a:effectLst/>
                          <a:latin typeface="微软雅黑" panose="020B0503020204020204" pitchFamily="34" charset="-122"/>
                          <a:ea typeface="微软雅黑" panose="020B0503020204020204" pitchFamily="34" charset="-122"/>
                        </a:rPr>
                        <a:t>-base-multilingual-uncased-sentiment</a:t>
                      </a:r>
                    </a:p>
                  </a:txBody>
                  <a:tcPr marL="47625" marR="47625" marT="23813" marB="23813" anchor="ctr"/>
                </a:tc>
                <a:extLst>
                  <a:ext uri="{0D108BD9-81ED-4DB2-BD59-A6C34878D82A}">
                    <a16:rowId xmlns:a16="http://schemas.microsoft.com/office/drawing/2014/main" val="3926875969"/>
                  </a:ext>
                </a:extLst>
              </a:tr>
              <a:tr h="1214392">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Video Processing</a:t>
                      </a:r>
                    </a:p>
                  </a:txBody>
                  <a:tcPr marL="47625" marR="47625" marT="23813" marB="23813" anchor="ctr"/>
                </a:tc>
                <a:tc>
                  <a:txBody>
                    <a:bodyPr/>
                    <a:lstStyle/>
                    <a:p>
                      <a:pPr>
                        <a:lnSpc>
                          <a:spcPct val="122000"/>
                        </a:lnSpc>
                      </a:pPr>
                      <a:r>
                        <a:rPr lang="en-US" sz="1700" b="0" dirty="0">
                          <a:effectLst/>
                          <a:latin typeface="微软雅黑" panose="020B0503020204020204" pitchFamily="34" charset="-122"/>
                          <a:ea typeface="微软雅黑" panose="020B0503020204020204" pitchFamily="34" charset="-122"/>
                        </a:rPr>
                        <a:t>Extracts text and comments from videos</a:t>
                      </a:r>
                    </a:p>
                  </a:txBody>
                  <a:tcPr marL="47625" marR="47625" marT="23813" marB="23813" anchor="ctr"/>
                </a:tc>
                <a:tc>
                  <a:txBody>
                    <a:bodyPr/>
                    <a:lstStyle/>
                    <a:p>
                      <a:pPr algn="ctr">
                        <a:lnSpc>
                          <a:spcPct val="122000"/>
                        </a:lnSpc>
                      </a:pPr>
                      <a:r>
                        <a:rPr lang="en-US" sz="1700" b="0" dirty="0" err="1">
                          <a:effectLst/>
                          <a:latin typeface="微软雅黑" panose="020B0503020204020204" pitchFamily="34" charset="-122"/>
                          <a:ea typeface="微软雅黑" panose="020B0503020204020204" pitchFamily="34" charset="-122"/>
                        </a:rPr>
                        <a:t>Bilibili</a:t>
                      </a:r>
                      <a:r>
                        <a:rPr lang="en-US" sz="1700" b="0" dirty="0">
                          <a:effectLst/>
                          <a:latin typeface="微软雅黑" panose="020B0503020204020204" pitchFamily="34" charset="-122"/>
                          <a:ea typeface="微软雅黑" panose="020B0503020204020204" pitchFamily="34" charset="-122"/>
                        </a:rPr>
                        <a:t> API, </a:t>
                      </a:r>
                      <a:r>
                        <a:rPr lang="en-US" sz="1700" b="0" dirty="0" err="1">
                          <a:effectLst/>
                          <a:latin typeface="微软雅黑" panose="020B0503020204020204" pitchFamily="34" charset="-122"/>
                          <a:ea typeface="微软雅黑" panose="020B0503020204020204" pitchFamily="34" charset="-122"/>
                        </a:rPr>
                        <a:t>iFlytek</a:t>
                      </a:r>
                      <a:r>
                        <a:rPr lang="en-US" sz="1700" b="0" dirty="0">
                          <a:effectLst/>
                          <a:latin typeface="微软雅黑" panose="020B0503020204020204" pitchFamily="34" charset="-122"/>
                          <a:ea typeface="微软雅黑" panose="020B0503020204020204" pitchFamily="34" charset="-122"/>
                        </a:rPr>
                        <a:t> API, </a:t>
                      </a:r>
                      <a:r>
                        <a:rPr lang="en-US" sz="1700" b="0" dirty="0" err="1">
                          <a:effectLst/>
                          <a:latin typeface="微软雅黑" panose="020B0503020204020204" pitchFamily="34" charset="-122"/>
                          <a:ea typeface="微软雅黑" panose="020B0503020204020204" pitchFamily="34" charset="-122"/>
                        </a:rPr>
                        <a:t>BeautifulSoup</a:t>
                      </a:r>
                      <a:endParaRPr lang="en-US" sz="1700" b="0" dirty="0">
                        <a:effectLst/>
                        <a:latin typeface="微软雅黑" panose="020B0503020204020204" pitchFamily="34" charset="-122"/>
                        <a:ea typeface="微软雅黑" panose="020B0503020204020204" pitchFamily="34" charset="-122"/>
                      </a:endParaRPr>
                    </a:p>
                  </a:txBody>
                  <a:tcPr marL="47625" marR="47625" marT="23813" marB="23813" anchor="ctr"/>
                </a:tc>
                <a:extLst>
                  <a:ext uri="{0D108BD9-81ED-4DB2-BD59-A6C34878D82A}">
                    <a16:rowId xmlns:a16="http://schemas.microsoft.com/office/drawing/2014/main" val="845064104"/>
                  </a:ext>
                </a:extLst>
              </a:tr>
              <a:tr h="625823">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Online Search</a:t>
                      </a:r>
                    </a:p>
                  </a:txBody>
                  <a:tcPr marL="47625" marR="47625" marT="23813" marB="23813" anchor="ctr"/>
                </a:tc>
                <a:tc>
                  <a:txBody>
                    <a:bodyPr/>
                    <a:lstStyle/>
                    <a:p>
                      <a:pPr>
                        <a:lnSpc>
                          <a:spcPct val="122000"/>
                        </a:lnSpc>
                      </a:pPr>
                      <a:r>
                        <a:rPr lang="en-US" sz="1700" b="0">
                          <a:effectLst/>
                          <a:latin typeface="微软雅黑" panose="020B0503020204020204" pitchFamily="34" charset="-122"/>
                          <a:ea typeface="微软雅黑" panose="020B0503020204020204" pitchFamily="34" charset="-122"/>
                        </a:rPr>
                        <a:t>Conducts Google searches and scrapes results</a:t>
                      </a:r>
                    </a:p>
                  </a:txBody>
                  <a:tcPr marL="47625" marR="47625" marT="23813" marB="23813" anchor="ctr"/>
                </a:tc>
                <a:tc>
                  <a:txBody>
                    <a:bodyPr/>
                    <a:lstStyle/>
                    <a:p>
                      <a:pPr algn="ctr">
                        <a:lnSpc>
                          <a:spcPct val="122000"/>
                        </a:lnSpc>
                      </a:pPr>
                      <a:r>
                        <a:rPr lang="en-US" sz="1700" b="0">
                          <a:effectLst/>
                          <a:latin typeface="微软雅黑" panose="020B0503020204020204" pitchFamily="34" charset="-122"/>
                          <a:ea typeface="微软雅黑" panose="020B0503020204020204" pitchFamily="34" charset="-122"/>
                        </a:rPr>
                        <a:t>Google API, BeautifulSoup</a:t>
                      </a:r>
                    </a:p>
                  </a:txBody>
                  <a:tcPr marL="47625" marR="47625" marT="23813" marB="23813" anchor="ctr"/>
                </a:tc>
                <a:extLst>
                  <a:ext uri="{0D108BD9-81ED-4DB2-BD59-A6C34878D82A}">
                    <a16:rowId xmlns:a16="http://schemas.microsoft.com/office/drawing/2014/main" val="919911691"/>
                  </a:ext>
                </a:extLst>
              </a:tr>
              <a:tr h="625823">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GPT Analysis</a:t>
                      </a:r>
                    </a:p>
                  </a:txBody>
                  <a:tcPr marL="47625" marR="47625" marT="23813" marB="23813" anchor="ctr"/>
                </a:tc>
                <a:tc>
                  <a:txBody>
                    <a:bodyPr/>
                    <a:lstStyle/>
                    <a:p>
                      <a:pPr>
                        <a:lnSpc>
                          <a:spcPct val="122000"/>
                        </a:lnSpc>
                      </a:pPr>
                      <a:r>
                        <a:rPr lang="en-US" sz="1700" b="0" dirty="0">
                          <a:effectLst/>
                          <a:latin typeface="微软雅黑" panose="020B0503020204020204" pitchFamily="34" charset="-122"/>
                          <a:ea typeface="微软雅黑" panose="020B0503020204020204" pitchFamily="34" charset="-122"/>
                        </a:rPr>
                        <a:t>Summarizes and analyzes videos and events</a:t>
                      </a:r>
                    </a:p>
                  </a:txBody>
                  <a:tcPr marL="47625" marR="47625" marT="23813" marB="23813" anchor="ctr"/>
                </a:tc>
                <a:tc>
                  <a:txBody>
                    <a:bodyPr/>
                    <a:lstStyle/>
                    <a:p>
                      <a:pPr algn="ctr">
                        <a:lnSpc>
                          <a:spcPct val="122000"/>
                        </a:lnSpc>
                      </a:pPr>
                      <a:r>
                        <a:rPr lang="en-US" sz="1700" b="0" dirty="0" err="1">
                          <a:effectLst/>
                          <a:latin typeface="微软雅黑" panose="020B0503020204020204" pitchFamily="34" charset="-122"/>
                          <a:ea typeface="微软雅黑" panose="020B0503020204020204" pitchFamily="34" charset="-122"/>
                        </a:rPr>
                        <a:t>OpenAI</a:t>
                      </a:r>
                      <a:r>
                        <a:rPr lang="en-US" sz="1700" b="0" dirty="0">
                          <a:effectLst/>
                          <a:latin typeface="微软雅黑" panose="020B0503020204020204" pitchFamily="34" charset="-122"/>
                          <a:ea typeface="微软雅黑" panose="020B0503020204020204" pitchFamily="34" charset="-122"/>
                        </a:rPr>
                        <a:t> GPT-4o</a:t>
                      </a:r>
                    </a:p>
                  </a:txBody>
                  <a:tcPr marL="47625" marR="47625" marT="23813" marB="23813" anchor="ctr"/>
                </a:tc>
                <a:extLst>
                  <a:ext uri="{0D108BD9-81ED-4DB2-BD59-A6C34878D82A}">
                    <a16:rowId xmlns:a16="http://schemas.microsoft.com/office/drawing/2014/main" val="4167874694"/>
                  </a:ext>
                </a:extLst>
              </a:tr>
              <a:tr h="625823">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Mind Map Generation</a:t>
                      </a:r>
                    </a:p>
                  </a:txBody>
                  <a:tcPr marL="47625" marR="47625" marT="23813" marB="23813" anchor="ctr"/>
                </a:tc>
                <a:tc>
                  <a:txBody>
                    <a:bodyPr/>
                    <a:lstStyle/>
                    <a:p>
                      <a:pPr>
                        <a:lnSpc>
                          <a:spcPct val="122000"/>
                        </a:lnSpc>
                      </a:pPr>
                      <a:r>
                        <a:rPr lang="en-US" sz="1700" b="0">
                          <a:effectLst/>
                          <a:latin typeface="微软雅黑" panose="020B0503020204020204" pitchFamily="34" charset="-122"/>
                          <a:ea typeface="微软雅黑" panose="020B0503020204020204" pitchFamily="34" charset="-122"/>
                        </a:rPr>
                        <a:t>Converts analysis reports into mind maps</a:t>
                      </a:r>
                    </a:p>
                  </a:txBody>
                  <a:tcPr marL="47625" marR="47625" marT="23813" marB="23813" anchor="ctr"/>
                </a:tc>
                <a:tc>
                  <a:txBody>
                    <a:bodyPr/>
                    <a:lstStyle/>
                    <a:p>
                      <a:pPr algn="ctr">
                        <a:lnSpc>
                          <a:spcPct val="122000"/>
                        </a:lnSpc>
                      </a:pPr>
                      <a:r>
                        <a:rPr lang="en-US" sz="1700" b="0" dirty="0" err="1">
                          <a:effectLst/>
                          <a:latin typeface="微软雅黑" panose="020B0503020204020204" pitchFamily="34" charset="-122"/>
                          <a:ea typeface="微软雅黑" panose="020B0503020204020204" pitchFamily="34" charset="-122"/>
                        </a:rPr>
                        <a:t>KityMinder</a:t>
                      </a:r>
                      <a:endParaRPr lang="en-US" sz="1700" b="0" dirty="0">
                        <a:effectLst/>
                        <a:latin typeface="微软雅黑" panose="020B0503020204020204" pitchFamily="34" charset="-122"/>
                        <a:ea typeface="微软雅黑" panose="020B0503020204020204" pitchFamily="34" charset="-122"/>
                      </a:endParaRPr>
                    </a:p>
                  </a:txBody>
                  <a:tcPr marL="47625" marR="47625" marT="23813" marB="23813" anchor="ctr"/>
                </a:tc>
                <a:extLst>
                  <a:ext uri="{0D108BD9-81ED-4DB2-BD59-A6C34878D82A}">
                    <a16:rowId xmlns:a16="http://schemas.microsoft.com/office/drawing/2014/main" val="2110495141"/>
                  </a:ext>
                </a:extLst>
              </a:tr>
              <a:tr h="625823">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Opinion Analysis</a:t>
                      </a:r>
                    </a:p>
                  </a:txBody>
                  <a:tcPr marL="47625" marR="47625" marT="23813" marB="23813" anchor="ctr"/>
                </a:tc>
                <a:tc>
                  <a:txBody>
                    <a:bodyPr/>
                    <a:lstStyle/>
                    <a:p>
                      <a:pPr>
                        <a:lnSpc>
                          <a:spcPct val="122000"/>
                        </a:lnSpc>
                      </a:pPr>
                      <a:r>
                        <a:rPr lang="en-US" sz="1700" b="0" dirty="0">
                          <a:effectLst/>
                          <a:latin typeface="微软雅黑" panose="020B0503020204020204" pitchFamily="34" charset="-122"/>
                          <a:ea typeface="微软雅黑" panose="020B0503020204020204" pitchFamily="34" charset="-122"/>
                        </a:rPr>
                        <a:t>Performs sentiment and clustering analysis</a:t>
                      </a:r>
                    </a:p>
                  </a:txBody>
                  <a:tcPr marL="47625" marR="47625" marT="23813" marB="23813" anchor="ctr"/>
                </a:tc>
                <a:tc>
                  <a:txBody>
                    <a:bodyPr/>
                    <a:lstStyle/>
                    <a:p>
                      <a:pPr algn="ctr">
                        <a:lnSpc>
                          <a:spcPct val="122000"/>
                        </a:lnSpc>
                      </a:pPr>
                      <a:r>
                        <a:rPr lang="en-US" sz="1700" b="0" dirty="0">
                          <a:effectLst/>
                          <a:latin typeface="微软雅黑" panose="020B0503020204020204" pitchFamily="34" charset="-122"/>
                          <a:ea typeface="微软雅黑" panose="020B0503020204020204" pitchFamily="34" charset="-122"/>
                        </a:rPr>
                        <a:t>BERT, K-means</a:t>
                      </a:r>
                    </a:p>
                  </a:txBody>
                  <a:tcPr marL="47625" marR="47625" marT="23813" marB="23813" anchor="ctr"/>
                </a:tc>
                <a:extLst>
                  <a:ext uri="{0D108BD9-81ED-4DB2-BD59-A6C34878D82A}">
                    <a16:rowId xmlns:a16="http://schemas.microsoft.com/office/drawing/2014/main" val="407298943"/>
                  </a:ext>
                </a:extLst>
              </a:tr>
            </a:tbl>
          </a:graphicData>
        </a:graphic>
      </p:graphicFrame>
      <p:sp>
        <p:nvSpPr>
          <p:cNvPr id="4" name="文本占位符 1">
            <a:extLst>
              <a:ext uri="{FF2B5EF4-FFF2-40B4-BE49-F238E27FC236}">
                <a16:creationId xmlns:a16="http://schemas.microsoft.com/office/drawing/2014/main" id="{5D1EE94C-1561-4898-8D1D-2FEDC5AE9AFF}"/>
              </a:ext>
            </a:extLst>
          </p:cNvPr>
          <p:cNvSpPr>
            <a:spLocks noGrp="1"/>
          </p:cNvSpPr>
          <p:nvPr>
            <p:ph type="body" sz="quarter" idx="10"/>
          </p:nvPr>
        </p:nvSpPr>
        <p:spPr>
          <a:xfrm>
            <a:off x="4321889" y="553726"/>
            <a:ext cx="3548222" cy="584200"/>
          </a:xfrm>
        </p:spPr>
        <p:txBody>
          <a:bodyPr/>
          <a:lstStyle/>
          <a:p>
            <a:r>
              <a:rPr lang="en-US" altLang="zh-CN" sz="2400" dirty="0"/>
              <a:t>System Architecture</a:t>
            </a:r>
            <a:endParaRPr lang="zh-CN" altLang="en-US" sz="2400" dirty="0"/>
          </a:p>
        </p:txBody>
      </p:sp>
      <p:sp>
        <p:nvSpPr>
          <p:cNvPr id="5" name="文本框 4">
            <a:extLst>
              <a:ext uri="{FF2B5EF4-FFF2-40B4-BE49-F238E27FC236}">
                <a16:creationId xmlns:a16="http://schemas.microsoft.com/office/drawing/2014/main" id="{DFC9DB26-01C6-4FC4-96AB-363932796D12}"/>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3212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a:extLst>
              <a:ext uri="{FF2B5EF4-FFF2-40B4-BE49-F238E27FC236}">
                <a16:creationId xmlns:a16="http://schemas.microsoft.com/office/drawing/2014/main" id="{6BC99787-977D-4CB3-9E18-5614895D4676}"/>
              </a:ext>
            </a:extLst>
          </p:cNvPr>
          <p:cNvSpPr>
            <a:spLocks noGrp="1"/>
          </p:cNvSpPr>
          <p:nvPr>
            <p:ph type="body" sz="quarter" idx="10"/>
          </p:nvPr>
        </p:nvSpPr>
        <p:spPr>
          <a:xfrm>
            <a:off x="4321889" y="553726"/>
            <a:ext cx="3548222" cy="584200"/>
          </a:xfrm>
        </p:spPr>
        <p:txBody>
          <a:bodyPr/>
          <a:lstStyle/>
          <a:p>
            <a:r>
              <a:rPr lang="en-US" altLang="zh-CN" sz="2400" dirty="0"/>
              <a:t>System Architecture</a:t>
            </a:r>
            <a:endParaRPr lang="zh-CN" altLang="en-US" sz="2400" dirty="0"/>
          </a:p>
        </p:txBody>
      </p:sp>
      <p:cxnSp>
        <p:nvCxnSpPr>
          <p:cNvPr id="8" name="直接连接符 7">
            <a:extLst>
              <a:ext uri="{FF2B5EF4-FFF2-40B4-BE49-F238E27FC236}">
                <a16:creationId xmlns:a16="http://schemas.microsoft.com/office/drawing/2014/main" id="{08C92B9D-D9FC-44DF-A3E9-AD76C75500B9}"/>
              </a:ext>
            </a:extLst>
          </p:cNvPr>
          <p:cNvCxnSpPr>
            <a:cxnSpLocks/>
          </p:cNvCxnSpPr>
          <p:nvPr/>
        </p:nvCxnSpPr>
        <p:spPr>
          <a:xfrm>
            <a:off x="6100375" y="1303784"/>
            <a:ext cx="0" cy="4961386"/>
          </a:xfrm>
          <a:prstGeom prst="line">
            <a:avLst/>
          </a:prstGeom>
        </p:spPr>
        <p:style>
          <a:lnRef idx="2">
            <a:schemeClr val="accent4"/>
          </a:lnRef>
          <a:fillRef idx="0">
            <a:schemeClr val="accent4"/>
          </a:fillRef>
          <a:effectRef idx="1">
            <a:schemeClr val="accent4"/>
          </a:effectRef>
          <a:fontRef idx="minor">
            <a:schemeClr val="tx1"/>
          </a:fontRef>
        </p:style>
      </p:cxnSp>
      <p:sp>
        <p:nvSpPr>
          <p:cNvPr id="11" name="文本框 10">
            <a:extLst>
              <a:ext uri="{FF2B5EF4-FFF2-40B4-BE49-F238E27FC236}">
                <a16:creationId xmlns:a16="http://schemas.microsoft.com/office/drawing/2014/main" id="{1FE5695A-C350-4C4A-A477-03ADDA578D3E}"/>
              </a:ext>
            </a:extLst>
          </p:cNvPr>
          <p:cNvSpPr txBox="1"/>
          <p:nvPr/>
        </p:nvSpPr>
        <p:spPr>
          <a:xfrm>
            <a:off x="437511" y="1238553"/>
            <a:ext cx="5486400" cy="2951898"/>
          </a:xfrm>
          <a:prstGeom prst="rect">
            <a:avLst/>
          </a:prstGeom>
          <a:noFill/>
        </p:spPr>
        <p:txBody>
          <a:bodyPr wrap="square" rtlCol="0">
            <a:spAutoFit/>
          </a:bodyPr>
          <a:lstStyle/>
          <a:p>
            <a:pPr algn="just">
              <a:lnSpc>
                <a:spcPct val="150000"/>
              </a:lnSpc>
            </a:pPr>
            <a:r>
              <a:rPr lang="en-US" altLang="zh-CN" b="1" dirty="0">
                <a:solidFill>
                  <a:schemeClr val="accent4">
                    <a:lumMod val="75000"/>
                  </a:schemeClr>
                </a:solidFill>
                <a:latin typeface="微软雅黑" panose="020B0503020204020204" pitchFamily="34" charset="-122"/>
                <a:ea typeface="微软雅黑" panose="020B0503020204020204" pitchFamily="34" charset="-122"/>
              </a:rPr>
              <a:t>Backend Development (Liao)</a:t>
            </a:r>
          </a:p>
          <a:p>
            <a:pPr algn="just">
              <a:lnSpc>
                <a:spcPct val="150000"/>
              </a:lnSpc>
            </a:pPr>
            <a:r>
              <a:rPr lang="en-US" altLang="zh-CN" dirty="0">
                <a:solidFill>
                  <a:schemeClr val="bg2">
                    <a:lumMod val="25000"/>
                  </a:schemeClr>
                </a:solidFill>
                <a:latin typeface="微软雅黑" panose="020B0503020204020204" pitchFamily="34" charset="-122"/>
                <a:ea typeface="微软雅黑" panose="020B0503020204020204" pitchFamily="34" charset="-122"/>
              </a:rPr>
              <a:t>The </a:t>
            </a:r>
            <a:r>
              <a:rPr lang="en-US" altLang="zh-CN" dirty="0" err="1">
                <a:solidFill>
                  <a:schemeClr val="bg2">
                    <a:lumMod val="25000"/>
                  </a:schemeClr>
                </a:solidFill>
                <a:latin typeface="微软雅黑" panose="020B0503020204020204" pitchFamily="34" charset="-122"/>
                <a:ea typeface="微软雅黑" panose="020B0503020204020204" pitchFamily="34" charset="-122"/>
              </a:rPr>
              <a:t>backend's</a:t>
            </a:r>
            <a:r>
              <a:rPr lang="en-US" altLang="zh-CN" dirty="0">
                <a:solidFill>
                  <a:schemeClr val="bg2">
                    <a:lumMod val="25000"/>
                  </a:schemeClr>
                </a:solidFill>
                <a:latin typeface="微软雅黑" panose="020B0503020204020204" pitchFamily="34" charset="-122"/>
                <a:ea typeface="微软雅黑" panose="020B0503020204020204" pitchFamily="34" charset="-122"/>
              </a:rPr>
              <a:t> main job is to bring together all the tasks effectively and correctly. We use Django as the backend platform because it is based on Python, which makes it easy for us to use different deep learning models, whether they are stored locally or accessed online.</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29B49C56-8C99-49CF-A291-C6132749A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511" y="4356310"/>
            <a:ext cx="5394524" cy="1496980"/>
          </a:xfrm>
          <a:prstGeom prst="rect">
            <a:avLst/>
          </a:prstGeom>
        </p:spPr>
      </p:pic>
      <p:sp>
        <p:nvSpPr>
          <p:cNvPr id="14" name="文本框 13">
            <a:extLst>
              <a:ext uri="{FF2B5EF4-FFF2-40B4-BE49-F238E27FC236}">
                <a16:creationId xmlns:a16="http://schemas.microsoft.com/office/drawing/2014/main" id="{8520C10B-667A-4157-9B35-3F24B769CDD3}"/>
              </a:ext>
            </a:extLst>
          </p:cNvPr>
          <p:cNvSpPr txBox="1"/>
          <p:nvPr/>
        </p:nvSpPr>
        <p:spPr>
          <a:xfrm>
            <a:off x="6417206" y="1238553"/>
            <a:ext cx="5337281" cy="2120902"/>
          </a:xfrm>
          <a:prstGeom prst="rect">
            <a:avLst/>
          </a:prstGeom>
          <a:noFill/>
        </p:spPr>
        <p:txBody>
          <a:bodyPr wrap="square">
            <a:spAutoFit/>
          </a:bodyPr>
          <a:lstStyle/>
          <a:p>
            <a:pPr algn="just">
              <a:lnSpc>
                <a:spcPct val="150000"/>
              </a:lnSpc>
            </a:pPr>
            <a:r>
              <a:rPr lang="en-US" altLang="zh-CN" b="1" dirty="0">
                <a:solidFill>
                  <a:schemeClr val="accent4">
                    <a:lumMod val="75000"/>
                  </a:schemeClr>
                </a:solidFill>
                <a:latin typeface="微软雅黑" panose="020B0503020204020204" pitchFamily="34" charset="-122"/>
                <a:ea typeface="微软雅黑" panose="020B0503020204020204" pitchFamily="34" charset="-122"/>
              </a:rPr>
              <a:t>Web Plugin(Liao)</a:t>
            </a:r>
          </a:p>
          <a:p>
            <a:pPr algn="just">
              <a:lnSpc>
                <a:spcPct val="150000"/>
              </a:lnSpc>
            </a:pPr>
            <a:r>
              <a:rPr lang="en-US" altLang="zh-CN" dirty="0">
                <a:solidFill>
                  <a:schemeClr val="bg2">
                    <a:lumMod val="25000"/>
                  </a:schemeClr>
                </a:solidFill>
                <a:latin typeface="微软雅黑" panose="020B0503020204020204" pitchFamily="34" charset="-122"/>
                <a:ea typeface="微软雅黑" panose="020B0503020204020204" pitchFamily="34" charset="-122"/>
              </a:rPr>
              <a:t>Our application initially exists as a web plugin. When it's clicked, it automatically fetches the BV number of the video and sends it to the server.</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4C6DCADA-A2D2-4E34-9164-B09C6AA92544}"/>
              </a:ext>
            </a:extLst>
          </p:cNvPr>
          <p:cNvPicPr>
            <a:picLocks noChangeAspect="1"/>
          </p:cNvPicPr>
          <p:nvPr/>
        </p:nvPicPr>
        <p:blipFill>
          <a:blip r:embed="rId3"/>
          <a:stretch>
            <a:fillRect/>
          </a:stretch>
        </p:blipFill>
        <p:spPr>
          <a:xfrm>
            <a:off x="7058246" y="3639006"/>
            <a:ext cx="4305118" cy="2120903"/>
          </a:xfrm>
          <a:prstGeom prst="rect">
            <a:avLst/>
          </a:prstGeom>
        </p:spPr>
      </p:pic>
      <p:sp>
        <p:nvSpPr>
          <p:cNvPr id="17" name="文本框 16">
            <a:extLst>
              <a:ext uri="{FF2B5EF4-FFF2-40B4-BE49-F238E27FC236}">
                <a16:creationId xmlns:a16="http://schemas.microsoft.com/office/drawing/2014/main" id="{C46BD837-2D79-4C4D-9AA6-CFF7729265E6}"/>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6612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81A8FDD-CD4A-4238-A751-FE17E3C99DB1}"/>
              </a:ext>
            </a:extLst>
          </p:cNvPr>
          <p:cNvSpPr>
            <a:spLocks noGrp="1"/>
          </p:cNvSpPr>
          <p:nvPr>
            <p:ph type="body" sz="quarter" idx="10"/>
          </p:nvPr>
        </p:nvSpPr>
        <p:spPr>
          <a:xfrm>
            <a:off x="4572000" y="513833"/>
            <a:ext cx="3048000" cy="461665"/>
          </a:xfrm>
        </p:spPr>
        <p:txBody>
          <a:bodyPr/>
          <a:lstStyle/>
          <a:p>
            <a:r>
              <a:rPr lang="en-US" altLang="zh-CN" sz="2400" dirty="0" err="1"/>
              <a:t>MindMap</a:t>
            </a:r>
            <a:endParaRPr lang="zh-CN" altLang="en-US" sz="2400" dirty="0"/>
          </a:p>
        </p:txBody>
      </p:sp>
      <p:sp>
        <p:nvSpPr>
          <p:cNvPr id="6" name="文本框 5">
            <a:extLst>
              <a:ext uri="{FF2B5EF4-FFF2-40B4-BE49-F238E27FC236}">
                <a16:creationId xmlns:a16="http://schemas.microsoft.com/office/drawing/2014/main" id="{4210803A-8F11-40F9-BDF4-BB56D9C18777}"/>
              </a:ext>
            </a:extLst>
          </p:cNvPr>
          <p:cNvSpPr txBox="1"/>
          <p:nvPr/>
        </p:nvSpPr>
        <p:spPr>
          <a:xfrm>
            <a:off x="472512" y="1025350"/>
            <a:ext cx="11484689" cy="2120902"/>
          </a:xfrm>
          <a:prstGeom prst="rect">
            <a:avLst/>
          </a:prstGeom>
          <a:noFill/>
        </p:spPr>
        <p:txBody>
          <a:bodyPr wrap="square">
            <a:spAutoFit/>
          </a:bodyPr>
          <a:lstStyle/>
          <a:p>
            <a:pPr algn="l">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Library</a:t>
            </a:r>
            <a:r>
              <a:rPr lang="en-US" altLang="zh-CN" b="0" i="0" dirty="0">
                <a:solidFill>
                  <a:srgbClr val="000000"/>
                </a:solidFill>
                <a:effectLst/>
                <a:latin typeface="微软雅黑" panose="020B0503020204020204" pitchFamily="34" charset="-122"/>
                <a:ea typeface="微软雅黑" panose="020B0503020204020204" pitchFamily="34" charset="-122"/>
              </a:rPr>
              <a:t>: Use </a:t>
            </a:r>
            <a:r>
              <a:rPr lang="en-US" altLang="zh-CN" b="0" i="0" dirty="0" err="1">
                <a:solidFill>
                  <a:srgbClr val="000000"/>
                </a:solidFill>
                <a:effectLst/>
                <a:latin typeface="微软雅黑" panose="020B0503020204020204" pitchFamily="34" charset="-122"/>
                <a:ea typeface="微软雅黑" panose="020B0503020204020204" pitchFamily="34" charset="-122"/>
              </a:rPr>
              <a:t>KityMinder</a:t>
            </a:r>
            <a:r>
              <a:rPr lang="en-US" altLang="zh-CN" b="0" i="0" dirty="0">
                <a:solidFill>
                  <a:srgbClr val="000000"/>
                </a:solidFill>
                <a:effectLst/>
                <a:latin typeface="微软雅黑" panose="020B0503020204020204" pitchFamily="34" charset="-122"/>
                <a:ea typeface="微软雅黑" panose="020B0503020204020204" pitchFamily="34" charset="-122"/>
              </a:rPr>
              <a:t> by Baidu for interactive mind maps on web pages.</a:t>
            </a:r>
          </a:p>
          <a:p>
            <a:pPr algn="l">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Accuracy</a:t>
            </a:r>
            <a:r>
              <a:rPr lang="en-US" altLang="zh-CN" b="0" i="0" dirty="0">
                <a:solidFill>
                  <a:srgbClr val="000000"/>
                </a:solidFill>
                <a:effectLst/>
                <a:latin typeface="微软雅黑" panose="020B0503020204020204" pitchFamily="34" charset="-122"/>
                <a:ea typeface="微软雅黑" panose="020B0503020204020204" pitchFamily="34" charset="-122"/>
              </a:rPr>
              <a:t>: Ensure 100% accuracy by generating markdown text first, then converting it.</a:t>
            </a:r>
          </a:p>
          <a:p>
            <a:pPr algn="l">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Tree Structure</a:t>
            </a:r>
            <a:r>
              <a:rPr lang="en-US" altLang="zh-CN" b="0" i="0" dirty="0">
                <a:solidFill>
                  <a:srgbClr val="000000"/>
                </a:solidFill>
                <a:effectLst/>
                <a:latin typeface="微软雅黑" panose="020B0503020204020204" pitchFamily="34" charset="-122"/>
                <a:ea typeface="微软雅黑" panose="020B0503020204020204" pitchFamily="34" charset="-122"/>
              </a:rPr>
              <a:t>: Markdown represents a mind map's pre-order traversal, we need to restore </a:t>
            </a:r>
            <a:r>
              <a:rPr lang="en-US" altLang="zh-CN" dirty="0">
                <a:solidFill>
                  <a:srgbClr val="000000"/>
                </a:solidFill>
                <a:latin typeface="微软雅黑" panose="020B0503020204020204" pitchFamily="34" charset="-122"/>
                <a:ea typeface="微软雅黑" panose="020B0503020204020204" pitchFamily="34" charset="-122"/>
              </a:rPr>
              <a:t>the tree structure.</a:t>
            </a:r>
          </a:p>
          <a:p>
            <a:pPr algn="l">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Robustness</a:t>
            </a:r>
            <a:r>
              <a:rPr lang="en-US" altLang="zh-CN" b="0" i="0" dirty="0">
                <a:solidFill>
                  <a:srgbClr val="000000"/>
                </a:solidFill>
                <a:effectLst/>
                <a:latin typeface="微软雅黑" panose="020B0503020204020204" pitchFamily="34" charset="-122"/>
                <a:ea typeface="微软雅黑" panose="020B0503020204020204" pitchFamily="34" charset="-122"/>
              </a:rPr>
              <a:t>: This method maintains accuracy even with some errors.</a:t>
            </a:r>
          </a:p>
        </p:txBody>
      </p:sp>
      <p:pic>
        <p:nvPicPr>
          <p:cNvPr id="8" name="图片 7">
            <a:extLst>
              <a:ext uri="{FF2B5EF4-FFF2-40B4-BE49-F238E27FC236}">
                <a16:creationId xmlns:a16="http://schemas.microsoft.com/office/drawing/2014/main" id="{A7390736-D8B2-46D0-A144-A84F0365E444}"/>
              </a:ext>
            </a:extLst>
          </p:cNvPr>
          <p:cNvPicPr>
            <a:picLocks noChangeAspect="1"/>
          </p:cNvPicPr>
          <p:nvPr/>
        </p:nvPicPr>
        <p:blipFill rotWithShape="1">
          <a:blip r:embed="rId2"/>
          <a:srcRect t="15537" b="7468"/>
          <a:stretch/>
        </p:blipFill>
        <p:spPr>
          <a:xfrm>
            <a:off x="907959" y="3344858"/>
            <a:ext cx="10376082" cy="2949715"/>
          </a:xfrm>
          <a:prstGeom prst="rect">
            <a:avLst/>
          </a:prstGeom>
        </p:spPr>
      </p:pic>
      <p:sp>
        <p:nvSpPr>
          <p:cNvPr id="10" name="文本框 9">
            <a:extLst>
              <a:ext uri="{FF2B5EF4-FFF2-40B4-BE49-F238E27FC236}">
                <a16:creationId xmlns:a16="http://schemas.microsoft.com/office/drawing/2014/main" id="{16E7CB6F-3BBC-46D1-BA52-0AB2E0523DB3}"/>
              </a:ext>
            </a:extLst>
          </p:cNvPr>
          <p:cNvSpPr txBox="1"/>
          <p:nvPr/>
        </p:nvSpPr>
        <p:spPr>
          <a:xfrm>
            <a:off x="9774017" y="401184"/>
            <a:ext cx="2261938"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 </a:t>
            </a:r>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438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2F875-68B6-46C4-8A3B-B173D0C9D7EC}"/>
              </a:ext>
            </a:extLst>
          </p:cNvPr>
          <p:cNvSpPr>
            <a:spLocks noGrp="1"/>
          </p:cNvSpPr>
          <p:nvPr>
            <p:ph type="body" sz="quarter" idx="10"/>
          </p:nvPr>
        </p:nvSpPr>
        <p:spPr>
          <a:xfrm>
            <a:off x="4572000" y="513833"/>
            <a:ext cx="3048000" cy="461665"/>
          </a:xfrm>
        </p:spPr>
        <p:txBody>
          <a:bodyPr/>
          <a:lstStyle/>
          <a:p>
            <a:r>
              <a:rPr lang="en-US" altLang="zh-CN" sz="2400" dirty="0"/>
              <a:t>Opinion Analysis</a:t>
            </a:r>
            <a:endParaRPr lang="zh-CN" altLang="en-US" sz="2400" dirty="0"/>
          </a:p>
        </p:txBody>
      </p:sp>
      <p:sp>
        <p:nvSpPr>
          <p:cNvPr id="3" name="文本框 2">
            <a:extLst>
              <a:ext uri="{FF2B5EF4-FFF2-40B4-BE49-F238E27FC236}">
                <a16:creationId xmlns:a16="http://schemas.microsoft.com/office/drawing/2014/main" id="{08C09500-B901-4E4A-AF59-F5C709282D24}"/>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5578248-4794-4C0D-B278-9B860B8267DD}"/>
              </a:ext>
            </a:extLst>
          </p:cNvPr>
          <p:cNvSpPr txBox="1"/>
          <p:nvPr/>
        </p:nvSpPr>
        <p:spPr>
          <a:xfrm>
            <a:off x="634394" y="1220162"/>
            <a:ext cx="5801407" cy="5029390"/>
          </a:xfrm>
          <a:prstGeom prst="rect">
            <a:avLst/>
          </a:prstGeom>
          <a:noFill/>
        </p:spPr>
        <p:txBody>
          <a:bodyPr wrap="square">
            <a:spAutoFit/>
          </a:bodyPr>
          <a:lstStyle/>
          <a:p>
            <a:pPr algn="just">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Emotion Rating: </a:t>
            </a:r>
            <a:r>
              <a:rPr lang="en-US" altLang="zh-CN" b="0" i="0" dirty="0">
                <a:solidFill>
                  <a:srgbClr val="000000"/>
                </a:solidFill>
                <a:effectLst/>
                <a:latin typeface="微软雅黑" panose="020B0503020204020204" pitchFamily="34" charset="-122"/>
                <a:ea typeface="微软雅黑" panose="020B0503020204020204" pitchFamily="34" charset="-122"/>
              </a:rPr>
              <a:t>The BERT-based model is used to assign scores ranging from 1 to 5, representing negative to positive emotions, and then the average score is calculated to obtain the final result.</a:t>
            </a:r>
          </a:p>
          <a:p>
            <a:pPr algn="just">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Text Extraction: </a:t>
            </a:r>
            <a:r>
              <a:rPr lang="en-US" altLang="zh-CN" b="0" i="0" dirty="0">
                <a:solidFill>
                  <a:srgbClr val="000000"/>
                </a:solidFill>
                <a:effectLst/>
                <a:latin typeface="微软雅黑" panose="020B0503020204020204" pitchFamily="34" charset="-122"/>
                <a:ea typeface="微软雅黑" panose="020B0503020204020204" pitchFamily="34" charset="-122"/>
              </a:rPr>
              <a:t>The BERT-based model is used for word embedding, followed by K-means clustering. The representative comments are determined by evaluating the scores of each comment based on the distance from the cluster center and the length of the comment. This approach ensures both representativeness and quality.</a:t>
            </a:r>
          </a:p>
        </p:txBody>
      </p:sp>
      <p:pic>
        <p:nvPicPr>
          <p:cNvPr id="7" name="图片 6">
            <a:extLst>
              <a:ext uri="{FF2B5EF4-FFF2-40B4-BE49-F238E27FC236}">
                <a16:creationId xmlns:a16="http://schemas.microsoft.com/office/drawing/2014/main" id="{B37D7C65-909E-49C5-A6E9-EA90878159C1}"/>
              </a:ext>
            </a:extLst>
          </p:cNvPr>
          <p:cNvPicPr>
            <a:picLocks noChangeAspect="1"/>
          </p:cNvPicPr>
          <p:nvPr/>
        </p:nvPicPr>
        <p:blipFill rotWithShape="1">
          <a:blip r:embed="rId2">
            <a:extLst>
              <a:ext uri="{28A0092B-C50C-407E-A947-70E740481C1C}">
                <a14:useLocalDpi xmlns:a14="http://schemas.microsoft.com/office/drawing/2010/main" val="0"/>
              </a:ext>
            </a:extLst>
          </a:blip>
          <a:srcRect l="25837" t="33111" r="39211" b="21"/>
          <a:stretch/>
        </p:blipFill>
        <p:spPr>
          <a:xfrm>
            <a:off x="6747750" y="1382536"/>
            <a:ext cx="4809856" cy="4628877"/>
          </a:xfrm>
          <a:prstGeom prst="rect">
            <a:avLst/>
          </a:prstGeom>
          <a:ln>
            <a:solidFill>
              <a:schemeClr val="bg1">
                <a:lumMod val="75000"/>
              </a:schemeClr>
            </a:solidFill>
          </a:ln>
        </p:spPr>
      </p:pic>
    </p:spTree>
    <p:extLst>
      <p:ext uri="{BB962C8B-B14F-4D97-AF65-F5344CB8AC3E}">
        <p14:creationId xmlns:p14="http://schemas.microsoft.com/office/powerpoint/2010/main" val="357562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8A4742C7-FCD0-4233-9A06-65BFA415E09E}"/>
              </a:ext>
            </a:extLst>
          </p:cNvPr>
          <p:cNvSpPr>
            <a:spLocks noGrp="1"/>
          </p:cNvSpPr>
          <p:nvPr>
            <p:ph type="body" sz="quarter" idx="10"/>
          </p:nvPr>
        </p:nvSpPr>
        <p:spPr>
          <a:xfrm>
            <a:off x="4572000" y="513833"/>
            <a:ext cx="3048000" cy="461665"/>
          </a:xfrm>
        </p:spPr>
        <p:txBody>
          <a:bodyPr/>
          <a:lstStyle/>
          <a:p>
            <a:r>
              <a:rPr lang="en-US" altLang="zh-CN" sz="2400" dirty="0"/>
              <a:t>Opinion Analysis</a:t>
            </a:r>
            <a:endParaRPr lang="zh-CN" altLang="en-US" sz="2400" dirty="0"/>
          </a:p>
        </p:txBody>
      </p:sp>
      <p:sp>
        <p:nvSpPr>
          <p:cNvPr id="4" name="文本框 3">
            <a:extLst>
              <a:ext uri="{FF2B5EF4-FFF2-40B4-BE49-F238E27FC236}">
                <a16:creationId xmlns:a16="http://schemas.microsoft.com/office/drawing/2014/main" id="{D093A6D6-9B7A-4B6A-A438-A913CA4AB61C}"/>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Liao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FC09FC2-86F5-4F90-90F3-5AAF7BAACAA5}"/>
              </a:ext>
            </a:extLst>
          </p:cNvPr>
          <p:cNvPicPr>
            <a:picLocks noChangeAspect="1"/>
          </p:cNvPicPr>
          <p:nvPr/>
        </p:nvPicPr>
        <p:blipFill>
          <a:blip r:embed="rId2"/>
          <a:stretch>
            <a:fillRect/>
          </a:stretch>
        </p:blipFill>
        <p:spPr>
          <a:xfrm>
            <a:off x="813772" y="1681650"/>
            <a:ext cx="10459453" cy="4083624"/>
          </a:xfrm>
          <a:prstGeom prst="roundRect">
            <a:avLst>
              <a:gd name="adj" fmla="val 8594"/>
            </a:avLst>
          </a:prstGeom>
          <a:solidFill>
            <a:srgbClr val="FFFFFF">
              <a:shade val="85000"/>
            </a:srgbClr>
          </a:solidFill>
          <a:ln>
            <a:solidFill>
              <a:schemeClr val="tx1">
                <a:lumMod val="75000"/>
                <a:lumOff val="25000"/>
              </a:schemeClr>
            </a:solidFill>
          </a:ln>
          <a:effectLst/>
        </p:spPr>
      </p:pic>
    </p:spTree>
    <p:extLst>
      <p:ext uri="{BB962C8B-B14F-4D97-AF65-F5344CB8AC3E}">
        <p14:creationId xmlns:p14="http://schemas.microsoft.com/office/powerpoint/2010/main" val="2256787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BA8332-D733-4B80-B675-9D1E70A64EA4}"/>
              </a:ext>
            </a:extLst>
          </p:cNvPr>
          <p:cNvSpPr>
            <a:spLocks noGrp="1"/>
          </p:cNvSpPr>
          <p:nvPr>
            <p:ph type="body" sz="quarter" idx="10"/>
          </p:nvPr>
        </p:nvSpPr>
        <p:spPr>
          <a:xfrm>
            <a:off x="4572000" y="513833"/>
            <a:ext cx="3048000" cy="523220"/>
          </a:xfrm>
        </p:spPr>
        <p:txBody>
          <a:bodyPr/>
          <a:lstStyle/>
          <a:p>
            <a:r>
              <a:rPr lang="en-US" altLang="zh-CN" sz="2800" dirty="0" err="1"/>
              <a:t>Fontend</a:t>
            </a:r>
            <a:endParaRPr lang="zh-CN" altLang="en-US" sz="2800" dirty="0"/>
          </a:p>
        </p:txBody>
      </p:sp>
      <p:pic>
        <p:nvPicPr>
          <p:cNvPr id="5" name="图片 4">
            <a:extLst>
              <a:ext uri="{FF2B5EF4-FFF2-40B4-BE49-F238E27FC236}">
                <a16:creationId xmlns:a16="http://schemas.microsoft.com/office/drawing/2014/main" id="{BB40DF27-2D13-4EE2-9DB8-00D01BE21A3B}"/>
              </a:ext>
            </a:extLst>
          </p:cNvPr>
          <p:cNvPicPr/>
          <p:nvPr/>
        </p:nvPicPr>
        <p:blipFill>
          <a:blip r:embed="rId2"/>
          <a:stretch>
            <a:fillRect/>
          </a:stretch>
        </p:blipFill>
        <p:spPr>
          <a:xfrm>
            <a:off x="1085550" y="1132604"/>
            <a:ext cx="10020900" cy="5441013"/>
          </a:xfrm>
          <a:prstGeom prst="rect">
            <a:avLst/>
          </a:prstGeom>
        </p:spPr>
      </p:pic>
      <p:pic>
        <p:nvPicPr>
          <p:cNvPr id="6" name="图片 5">
            <a:extLst>
              <a:ext uri="{FF2B5EF4-FFF2-40B4-BE49-F238E27FC236}">
                <a16:creationId xmlns:a16="http://schemas.microsoft.com/office/drawing/2014/main" id="{FD58A993-0DA3-4FAF-934A-B6080E1F4514}"/>
              </a:ext>
            </a:extLst>
          </p:cNvPr>
          <p:cNvPicPr/>
          <p:nvPr/>
        </p:nvPicPr>
        <p:blipFill>
          <a:blip r:embed="rId3"/>
          <a:stretch>
            <a:fillRect/>
          </a:stretch>
        </p:blipFill>
        <p:spPr>
          <a:xfrm>
            <a:off x="1085550" y="1132604"/>
            <a:ext cx="10020900" cy="5395074"/>
          </a:xfrm>
          <a:prstGeom prst="rect">
            <a:avLst/>
          </a:prstGeom>
        </p:spPr>
      </p:pic>
      <p:pic>
        <p:nvPicPr>
          <p:cNvPr id="7" name="图片 6">
            <a:extLst>
              <a:ext uri="{FF2B5EF4-FFF2-40B4-BE49-F238E27FC236}">
                <a16:creationId xmlns:a16="http://schemas.microsoft.com/office/drawing/2014/main" id="{5F29EB9A-CF84-4421-B2F4-EFD466409A71}"/>
              </a:ext>
            </a:extLst>
          </p:cNvPr>
          <p:cNvPicPr/>
          <p:nvPr/>
        </p:nvPicPr>
        <p:blipFill>
          <a:blip r:embed="rId4"/>
          <a:stretch>
            <a:fillRect/>
          </a:stretch>
        </p:blipFill>
        <p:spPr>
          <a:xfrm>
            <a:off x="1120551" y="1132604"/>
            <a:ext cx="10020899" cy="5355698"/>
          </a:xfrm>
          <a:prstGeom prst="rect">
            <a:avLst/>
          </a:prstGeom>
        </p:spPr>
      </p:pic>
      <p:sp>
        <p:nvSpPr>
          <p:cNvPr id="8" name="文本框 7">
            <a:extLst>
              <a:ext uri="{FF2B5EF4-FFF2-40B4-BE49-F238E27FC236}">
                <a16:creationId xmlns:a16="http://schemas.microsoft.com/office/drawing/2014/main" id="{5B5360A1-42A3-4AC9-B077-B3EB4E21ED41}"/>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Cao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3826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1C0075C5-088A-4608-ACF3-7971BEC4DC60}"/>
              </a:ext>
            </a:extLst>
          </p:cNvPr>
          <p:cNvSpPr>
            <a:spLocks noGrp="1"/>
          </p:cNvSpPr>
          <p:nvPr>
            <p:ph type="body" sz="quarter" idx="10"/>
          </p:nvPr>
        </p:nvSpPr>
        <p:spPr>
          <a:xfrm>
            <a:off x="4572000" y="513833"/>
            <a:ext cx="3048000" cy="523220"/>
          </a:xfrm>
        </p:spPr>
        <p:txBody>
          <a:bodyPr/>
          <a:lstStyle/>
          <a:p>
            <a:r>
              <a:rPr lang="en-US" altLang="zh-CN" sz="2800" dirty="0" err="1"/>
              <a:t>Fontend</a:t>
            </a:r>
            <a:endParaRPr lang="zh-CN" altLang="en-US" sz="2800" dirty="0"/>
          </a:p>
        </p:txBody>
      </p:sp>
      <p:pic>
        <p:nvPicPr>
          <p:cNvPr id="4" name="图片 3">
            <a:extLst>
              <a:ext uri="{FF2B5EF4-FFF2-40B4-BE49-F238E27FC236}">
                <a16:creationId xmlns:a16="http://schemas.microsoft.com/office/drawing/2014/main" id="{31C52E9F-88CC-4D70-ABA5-14E293A69860}"/>
              </a:ext>
            </a:extLst>
          </p:cNvPr>
          <p:cNvPicPr/>
          <p:nvPr/>
        </p:nvPicPr>
        <p:blipFill>
          <a:blip r:embed="rId2"/>
          <a:stretch>
            <a:fillRect/>
          </a:stretch>
        </p:blipFill>
        <p:spPr>
          <a:xfrm>
            <a:off x="184978" y="1535667"/>
            <a:ext cx="11822043" cy="4322618"/>
          </a:xfrm>
          <a:prstGeom prst="rect">
            <a:avLst/>
          </a:prstGeom>
        </p:spPr>
      </p:pic>
      <p:sp>
        <p:nvSpPr>
          <p:cNvPr id="5" name="文本框 4">
            <a:extLst>
              <a:ext uri="{FF2B5EF4-FFF2-40B4-BE49-F238E27FC236}">
                <a16:creationId xmlns:a16="http://schemas.microsoft.com/office/drawing/2014/main" id="{106D9413-4DBC-4897-85B8-519B31C43F30}"/>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Cao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9F4E1E4-5510-4DFB-8828-4F2B2A5D40A5}"/>
              </a:ext>
            </a:extLst>
          </p:cNvPr>
          <p:cNvSpPr txBox="1"/>
          <p:nvPr/>
        </p:nvSpPr>
        <p:spPr>
          <a:xfrm>
            <a:off x="3047635" y="5673619"/>
            <a:ext cx="609672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Automatically generate directories based on content</a:t>
            </a:r>
          </a:p>
        </p:txBody>
      </p:sp>
    </p:spTree>
    <p:extLst>
      <p:ext uri="{BB962C8B-B14F-4D97-AF65-F5344CB8AC3E}">
        <p14:creationId xmlns:p14="http://schemas.microsoft.com/office/powerpoint/2010/main" val="1789990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0A678D-C3D7-4418-B166-A988F0FD6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840" y="1337719"/>
            <a:ext cx="10166320" cy="5114053"/>
          </a:xfrm>
          <a:prstGeom prst="rect">
            <a:avLst/>
          </a:prstGeom>
        </p:spPr>
      </p:pic>
      <p:sp>
        <p:nvSpPr>
          <p:cNvPr id="6" name="文本占位符 1">
            <a:extLst>
              <a:ext uri="{FF2B5EF4-FFF2-40B4-BE49-F238E27FC236}">
                <a16:creationId xmlns:a16="http://schemas.microsoft.com/office/drawing/2014/main" id="{6A62BA20-7C73-4B75-90F9-9BEFC9F9D2D2}"/>
              </a:ext>
            </a:extLst>
          </p:cNvPr>
          <p:cNvSpPr>
            <a:spLocks noGrp="1"/>
          </p:cNvSpPr>
          <p:nvPr>
            <p:ph type="body" sz="quarter" idx="10"/>
          </p:nvPr>
        </p:nvSpPr>
        <p:spPr>
          <a:xfrm>
            <a:off x="4572000" y="513833"/>
            <a:ext cx="3048000" cy="523220"/>
          </a:xfrm>
        </p:spPr>
        <p:txBody>
          <a:bodyPr/>
          <a:lstStyle/>
          <a:p>
            <a:r>
              <a:rPr lang="en-US" altLang="zh-CN" sz="2800" dirty="0" err="1"/>
              <a:t>Fontend</a:t>
            </a:r>
            <a:endParaRPr lang="zh-CN" altLang="en-US" sz="2800" dirty="0"/>
          </a:p>
        </p:txBody>
      </p:sp>
      <p:sp>
        <p:nvSpPr>
          <p:cNvPr id="7" name="文本框 6">
            <a:extLst>
              <a:ext uri="{FF2B5EF4-FFF2-40B4-BE49-F238E27FC236}">
                <a16:creationId xmlns:a16="http://schemas.microsoft.com/office/drawing/2014/main" id="{3E57DEFD-1AE4-43F4-9350-692ABCB7A2FE}"/>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Cao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899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9F238D-EC0F-63CC-AE80-10E6BB0B7668}"/>
              </a:ext>
            </a:extLst>
          </p:cNvPr>
          <p:cNvSpPr>
            <a:spLocks noGrp="1"/>
          </p:cNvSpPr>
          <p:nvPr>
            <p:ph type="body" sz="quarter" idx="10"/>
          </p:nvPr>
        </p:nvSpPr>
        <p:spPr/>
        <p:txBody>
          <a:bodyPr/>
          <a:lstStyle/>
          <a:p>
            <a:r>
              <a:rPr lang="en-US" altLang="zh-CN" dirty="0"/>
              <a:t>Contents</a:t>
            </a:r>
            <a:endParaRPr lang="zh-CN" altLang="en-US" dirty="0"/>
          </a:p>
        </p:txBody>
      </p:sp>
      <p:cxnSp>
        <p:nvCxnSpPr>
          <p:cNvPr id="10" name="直接连接符 9">
            <a:extLst>
              <a:ext uri="{FF2B5EF4-FFF2-40B4-BE49-F238E27FC236}">
                <a16:creationId xmlns:a16="http://schemas.microsoft.com/office/drawing/2014/main" id="{361B9B09-D339-E241-9CC6-7CAD5E3A32A7}"/>
              </a:ext>
            </a:extLst>
          </p:cNvPr>
          <p:cNvCxnSpPr>
            <a:cxnSpLocks/>
          </p:cNvCxnSpPr>
          <p:nvPr/>
        </p:nvCxnSpPr>
        <p:spPr>
          <a:xfrm>
            <a:off x="2345837" y="2508462"/>
            <a:ext cx="1192351" cy="187943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1" name="直接连接符 10">
            <a:extLst>
              <a:ext uri="{FF2B5EF4-FFF2-40B4-BE49-F238E27FC236}">
                <a16:creationId xmlns:a16="http://schemas.microsoft.com/office/drawing/2014/main" id="{6C611708-D8B0-0426-64F0-36B7125E31AE}"/>
              </a:ext>
            </a:extLst>
          </p:cNvPr>
          <p:cNvCxnSpPr>
            <a:cxnSpLocks/>
          </p:cNvCxnSpPr>
          <p:nvPr/>
        </p:nvCxnSpPr>
        <p:spPr>
          <a:xfrm flipV="1">
            <a:off x="3538060" y="3086867"/>
            <a:ext cx="1417497" cy="1301025"/>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3" name="直接连接符 12">
            <a:extLst>
              <a:ext uri="{FF2B5EF4-FFF2-40B4-BE49-F238E27FC236}">
                <a16:creationId xmlns:a16="http://schemas.microsoft.com/office/drawing/2014/main" id="{AE3B5913-8217-6E2F-5513-0F7D47E1BFBC}"/>
              </a:ext>
            </a:extLst>
          </p:cNvPr>
          <p:cNvCxnSpPr>
            <a:cxnSpLocks/>
          </p:cNvCxnSpPr>
          <p:nvPr/>
        </p:nvCxnSpPr>
        <p:spPr>
          <a:xfrm>
            <a:off x="4946352" y="3086867"/>
            <a:ext cx="1559801" cy="1957675"/>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8" name="直接连接符 17">
            <a:extLst>
              <a:ext uri="{FF2B5EF4-FFF2-40B4-BE49-F238E27FC236}">
                <a16:creationId xmlns:a16="http://schemas.microsoft.com/office/drawing/2014/main" id="{F3F961A0-37EC-8C8A-CA78-0778F6AA31D8}"/>
              </a:ext>
            </a:extLst>
          </p:cNvPr>
          <p:cNvCxnSpPr>
            <a:cxnSpLocks/>
          </p:cNvCxnSpPr>
          <p:nvPr/>
        </p:nvCxnSpPr>
        <p:spPr>
          <a:xfrm flipV="1">
            <a:off x="6529673" y="2729490"/>
            <a:ext cx="1163969" cy="227209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7" name="直接连接符 26">
            <a:extLst>
              <a:ext uri="{FF2B5EF4-FFF2-40B4-BE49-F238E27FC236}">
                <a16:creationId xmlns:a16="http://schemas.microsoft.com/office/drawing/2014/main" id="{2F6B4E05-B230-FD16-3F75-759D7724ED72}"/>
              </a:ext>
            </a:extLst>
          </p:cNvPr>
          <p:cNvCxnSpPr>
            <a:cxnSpLocks/>
          </p:cNvCxnSpPr>
          <p:nvPr/>
        </p:nvCxnSpPr>
        <p:spPr>
          <a:xfrm flipH="1" flipV="1">
            <a:off x="7634317" y="2795461"/>
            <a:ext cx="1992450" cy="1837906"/>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2" name="椭圆 1">
            <a:extLst>
              <a:ext uri="{FF2B5EF4-FFF2-40B4-BE49-F238E27FC236}">
                <a16:creationId xmlns:a16="http://schemas.microsoft.com/office/drawing/2014/main" id="{6421BD09-C95F-71C5-F146-E53D9E9E66A5}"/>
              </a:ext>
            </a:extLst>
          </p:cNvPr>
          <p:cNvSpPr/>
          <p:nvPr/>
        </p:nvSpPr>
        <p:spPr>
          <a:xfrm>
            <a:off x="1291820" y="1454448"/>
            <a:ext cx="2120306" cy="21080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微软雅黑" panose="020B0503020204020204" pitchFamily="34" charset="-122"/>
                <a:ea typeface="微软雅黑" panose="020B0503020204020204" pitchFamily="34" charset="-122"/>
              </a:rPr>
              <a:t>Intro</a:t>
            </a:r>
            <a:endParaRPr lang="zh-CN" altLang="en-US" sz="2800" b="1" dirty="0">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98F91D9E-994D-8BA4-5758-B84138FEBB77}"/>
              </a:ext>
            </a:extLst>
          </p:cNvPr>
          <p:cNvSpPr/>
          <p:nvPr/>
        </p:nvSpPr>
        <p:spPr>
          <a:xfrm>
            <a:off x="2614088" y="3493902"/>
            <a:ext cx="2079486" cy="2079486"/>
          </a:xfrm>
          <a:prstGeom prst="ellipse">
            <a:avLst/>
          </a:prstGeom>
          <a:solidFill>
            <a:schemeClr val="accent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rPr>
              <a:t>Main Challenges</a:t>
            </a:r>
          </a:p>
        </p:txBody>
      </p:sp>
      <p:sp>
        <p:nvSpPr>
          <p:cNvPr id="5" name="椭圆 4">
            <a:extLst>
              <a:ext uri="{FF2B5EF4-FFF2-40B4-BE49-F238E27FC236}">
                <a16:creationId xmlns:a16="http://schemas.microsoft.com/office/drawing/2014/main" id="{CEF230BC-F1E2-D712-0DAC-93651EE29B3E}"/>
              </a:ext>
            </a:extLst>
          </p:cNvPr>
          <p:cNvSpPr/>
          <p:nvPr/>
        </p:nvSpPr>
        <p:spPr>
          <a:xfrm>
            <a:off x="4236790" y="2347371"/>
            <a:ext cx="1478992" cy="1478992"/>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rPr>
              <a:t>Architecture</a:t>
            </a:r>
            <a:endParaRPr lang="zh-CN" altLang="en-US" b="1" dirty="0">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B0CC44F7-F7CF-338F-9187-A43DCCC4ECCF}"/>
              </a:ext>
            </a:extLst>
          </p:cNvPr>
          <p:cNvSpPr/>
          <p:nvPr/>
        </p:nvSpPr>
        <p:spPr>
          <a:xfrm>
            <a:off x="5425030" y="3896940"/>
            <a:ext cx="2209287" cy="2209287"/>
          </a:xfrm>
          <a:prstGeom prst="ellips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dirty="0">
                <a:latin typeface="微软雅黑" panose="020B0503020204020204" pitchFamily="34" charset="-122"/>
                <a:ea typeface="微软雅黑" panose="020B0503020204020204" pitchFamily="34" charset="-122"/>
              </a:rPr>
              <a:t>Evaluation</a:t>
            </a:r>
          </a:p>
        </p:txBody>
      </p:sp>
      <p:sp>
        <p:nvSpPr>
          <p:cNvPr id="7" name="椭圆 6">
            <a:extLst>
              <a:ext uri="{FF2B5EF4-FFF2-40B4-BE49-F238E27FC236}">
                <a16:creationId xmlns:a16="http://schemas.microsoft.com/office/drawing/2014/main" id="{A013B568-BA12-1EC6-FB86-ED13D09004C2}"/>
              </a:ext>
            </a:extLst>
          </p:cNvPr>
          <p:cNvSpPr/>
          <p:nvPr/>
        </p:nvSpPr>
        <p:spPr>
          <a:xfrm>
            <a:off x="6720942" y="1822761"/>
            <a:ext cx="1945401" cy="194540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rPr>
              <a:t>Future Outlook</a:t>
            </a:r>
          </a:p>
        </p:txBody>
      </p:sp>
      <p:sp>
        <p:nvSpPr>
          <p:cNvPr id="8" name="椭圆 7">
            <a:extLst>
              <a:ext uri="{FF2B5EF4-FFF2-40B4-BE49-F238E27FC236}">
                <a16:creationId xmlns:a16="http://schemas.microsoft.com/office/drawing/2014/main" id="{BC19FDCA-1A82-2EA8-222B-2544B735CAA9}"/>
              </a:ext>
            </a:extLst>
          </p:cNvPr>
          <p:cNvSpPr/>
          <p:nvPr/>
        </p:nvSpPr>
        <p:spPr>
          <a:xfrm>
            <a:off x="8522124" y="3562477"/>
            <a:ext cx="2209287" cy="2141781"/>
          </a:xfrm>
          <a:prstGeom prst="ellipse">
            <a:avLst/>
          </a:prstGeom>
          <a:solidFill>
            <a:schemeClr val="accent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rPr>
              <a:t>Conclusion</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0778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12D814-81A0-4A22-AA43-A16ABB154CFE}"/>
              </a:ext>
            </a:extLst>
          </p:cNvPr>
          <p:cNvSpPr>
            <a:spLocks noGrp="1"/>
          </p:cNvSpPr>
          <p:nvPr>
            <p:ph type="body" sz="quarter" idx="10"/>
          </p:nvPr>
        </p:nvSpPr>
        <p:spPr>
          <a:xfrm>
            <a:off x="4569992" y="605710"/>
            <a:ext cx="3048000" cy="400110"/>
          </a:xfrm>
        </p:spPr>
        <p:txBody>
          <a:bodyPr/>
          <a:lstStyle/>
          <a:p>
            <a:r>
              <a:rPr lang="en-US" altLang="zh-CN" sz="2000" dirty="0"/>
              <a:t>Video Summarization</a:t>
            </a:r>
            <a:endParaRPr lang="zh-CN" altLang="en-US" sz="2000" dirty="0"/>
          </a:p>
        </p:txBody>
      </p:sp>
      <p:sp>
        <p:nvSpPr>
          <p:cNvPr id="4" name="文本框 3">
            <a:extLst>
              <a:ext uri="{FF2B5EF4-FFF2-40B4-BE49-F238E27FC236}">
                <a16:creationId xmlns:a16="http://schemas.microsoft.com/office/drawing/2014/main" id="{06313A63-FB2F-4DC7-8B80-CB2A7C6D679C}"/>
              </a:ext>
            </a:extLst>
          </p:cNvPr>
          <p:cNvSpPr txBox="1"/>
          <p:nvPr/>
        </p:nvSpPr>
        <p:spPr>
          <a:xfrm>
            <a:off x="545795" y="1198149"/>
            <a:ext cx="11096397" cy="1705403"/>
          </a:xfrm>
          <a:prstGeom prst="rect">
            <a:avLst/>
          </a:prstGeom>
          <a:noFill/>
        </p:spPr>
        <p:txBody>
          <a:bodyPr wrap="square">
            <a:spAutoFit/>
          </a:bodyPr>
          <a:lstStyle/>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Objective</a:t>
            </a:r>
            <a:r>
              <a:rPr lang="en-US" altLang="zh-CN" b="0" i="0" dirty="0">
                <a:solidFill>
                  <a:srgbClr val="000000"/>
                </a:solidFill>
                <a:effectLst/>
                <a:latin typeface="微软雅黑" panose="020B0503020204020204" pitchFamily="34" charset="-122"/>
                <a:ea typeface="微软雅黑" panose="020B0503020204020204" pitchFamily="34" charset="-122"/>
              </a:rPr>
              <a:t>: Generate accurate video summaries using GPT-4o.</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Method</a:t>
            </a:r>
            <a:r>
              <a:rPr lang="en-US" altLang="zh-CN" b="0" i="0" dirty="0">
                <a:solidFill>
                  <a:srgbClr val="000000"/>
                </a:solidFill>
                <a:effectLst/>
                <a:latin typeface="微软雅黑" panose="020B0503020204020204" pitchFamily="34" charset="-122"/>
                <a:ea typeface="微软雅黑" panose="020B0503020204020204" pitchFamily="34" charset="-122"/>
              </a:rPr>
              <a:t>: Iterative testing with 8 text types to refine prompt instructions.</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Process</a:t>
            </a:r>
            <a:r>
              <a:rPr lang="en-US" altLang="zh-CN" b="0" i="0" dirty="0">
                <a:solidFill>
                  <a:srgbClr val="000000"/>
                </a:solidFill>
                <a:effectLst/>
                <a:latin typeface="微软雅黑" panose="020B0503020204020204" pitchFamily="34" charset="-122"/>
                <a:ea typeface="微软雅黑" panose="020B0503020204020204" pitchFamily="34" charset="-122"/>
              </a:rPr>
              <a:t>: Initial testing had a 78.05% success rate; adjustments improved it to 90.24%.</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Outcome</a:t>
            </a:r>
            <a:r>
              <a:rPr lang="en-US" altLang="zh-CN" b="0" i="0" dirty="0">
                <a:solidFill>
                  <a:srgbClr val="000000"/>
                </a:solidFill>
                <a:effectLst/>
                <a:latin typeface="微软雅黑" panose="020B0503020204020204" pitchFamily="34" charset="-122"/>
                <a:ea typeface="微软雅黑" panose="020B0503020204020204" pitchFamily="34" charset="-122"/>
              </a:rPr>
              <a:t>: Final optimization achieved a 100% success rate with no errors.</a:t>
            </a:r>
          </a:p>
        </p:txBody>
      </p:sp>
      <p:pic>
        <p:nvPicPr>
          <p:cNvPr id="6" name="图片 5">
            <a:extLst>
              <a:ext uri="{FF2B5EF4-FFF2-40B4-BE49-F238E27FC236}">
                <a16:creationId xmlns:a16="http://schemas.microsoft.com/office/drawing/2014/main" id="{D3DE33BF-D96B-43C7-A489-78BD4FD3D8EA}"/>
              </a:ext>
            </a:extLst>
          </p:cNvPr>
          <p:cNvPicPr>
            <a:picLocks noChangeAspect="1"/>
          </p:cNvPicPr>
          <p:nvPr/>
        </p:nvPicPr>
        <p:blipFill rotWithShape="1">
          <a:blip r:embed="rId2">
            <a:extLst>
              <a:ext uri="{28A0092B-C50C-407E-A947-70E740481C1C}">
                <a14:useLocalDpi xmlns:a14="http://schemas.microsoft.com/office/drawing/2010/main" val="0"/>
              </a:ext>
            </a:extLst>
          </a:blip>
          <a:srcRect l="7285" t="34916" r="10538" b="5564"/>
          <a:stretch/>
        </p:blipFill>
        <p:spPr>
          <a:xfrm>
            <a:off x="899177" y="3095881"/>
            <a:ext cx="10393646" cy="3218341"/>
          </a:xfrm>
          <a:prstGeom prst="rect">
            <a:avLst/>
          </a:prstGeom>
          <a:ln>
            <a:solidFill>
              <a:schemeClr val="bg1">
                <a:lumMod val="85000"/>
              </a:schemeClr>
            </a:solidFill>
          </a:ln>
        </p:spPr>
      </p:pic>
      <p:sp>
        <p:nvSpPr>
          <p:cNvPr id="7" name="文本框 6">
            <a:extLst>
              <a:ext uri="{FF2B5EF4-FFF2-40B4-BE49-F238E27FC236}">
                <a16:creationId xmlns:a16="http://schemas.microsoft.com/office/drawing/2014/main" id="{73CE7788-DF7B-4421-BC87-EC60E67130B9}"/>
              </a:ext>
            </a:extLst>
          </p:cNvPr>
          <p:cNvSpPr txBox="1"/>
          <p:nvPr/>
        </p:nvSpPr>
        <p:spPr>
          <a:xfrm>
            <a:off x="1093779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Cao</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8150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636ABF-9813-4D63-A36F-6146AC62680D}"/>
              </a:ext>
            </a:extLst>
          </p:cNvPr>
          <p:cNvSpPr>
            <a:spLocks noGrp="1"/>
          </p:cNvSpPr>
          <p:nvPr>
            <p:ph type="body" sz="quarter" idx="10"/>
          </p:nvPr>
        </p:nvSpPr>
        <p:spPr>
          <a:xfrm>
            <a:off x="4572000" y="513833"/>
            <a:ext cx="3048000" cy="461665"/>
          </a:xfrm>
        </p:spPr>
        <p:txBody>
          <a:bodyPr/>
          <a:lstStyle/>
          <a:p>
            <a:r>
              <a:rPr lang="en-US" altLang="zh-CN" sz="2400" dirty="0"/>
              <a:t>Video Processing</a:t>
            </a:r>
            <a:endParaRPr lang="zh-CN" altLang="en-US" sz="2400" dirty="0"/>
          </a:p>
        </p:txBody>
      </p:sp>
      <p:sp>
        <p:nvSpPr>
          <p:cNvPr id="3" name="文本框 2">
            <a:extLst>
              <a:ext uri="{FF2B5EF4-FFF2-40B4-BE49-F238E27FC236}">
                <a16:creationId xmlns:a16="http://schemas.microsoft.com/office/drawing/2014/main" id="{8E9EE23A-2464-4645-B1C6-940C19809F26}"/>
              </a:ext>
            </a:extLst>
          </p:cNvPr>
          <p:cNvSpPr txBox="1"/>
          <p:nvPr/>
        </p:nvSpPr>
        <p:spPr>
          <a:xfrm>
            <a:off x="1089404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Deng</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065CB3E-F2D3-4ADF-813C-94913D8480F4}"/>
              </a:ext>
            </a:extLst>
          </p:cNvPr>
          <p:cNvSpPr txBox="1"/>
          <p:nvPr/>
        </p:nvSpPr>
        <p:spPr>
          <a:xfrm>
            <a:off x="594288" y="1098608"/>
            <a:ext cx="11213430" cy="2311017"/>
          </a:xfrm>
          <a:prstGeom prst="rect">
            <a:avLst/>
          </a:prstGeom>
          <a:noFill/>
        </p:spPr>
        <p:txBody>
          <a:bodyPr wrap="square">
            <a:spAutoFit/>
          </a:bodyPr>
          <a:lstStyle/>
          <a:p>
            <a:pPr algn="l">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Video Information Retrieval</a:t>
            </a:r>
          </a:p>
          <a:p>
            <a:pPr algn="l">
              <a:lnSpc>
                <a:spcPct val="150000"/>
              </a:lnSpc>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Function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Obtain video title information using a </a:t>
            </a:r>
            <a:r>
              <a:rPr lang="en-US" altLang="zh-CN" sz="1600" b="0" i="0" dirty="0" err="1">
                <a:solidFill>
                  <a:schemeClr val="tx1">
                    <a:lumMod val="75000"/>
                    <a:lumOff val="25000"/>
                  </a:schemeClr>
                </a:solidFill>
                <a:effectLst/>
                <a:latin typeface="微软雅黑" panose="020B0503020204020204" pitchFamily="34" charset="-122"/>
                <a:ea typeface="微软雅黑" panose="020B0503020204020204" pitchFamily="34" charset="-122"/>
              </a:rPr>
              <a:t>Bilibili</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BV number.</a:t>
            </a:r>
            <a:b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b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a:t>
            </a: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Process Flow</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p>
          <a:p>
            <a:pPr lvl="1">
              <a:lnSpc>
                <a:spcPct val="150000"/>
              </a:lnSpc>
              <a:buFont typeface="+mj-lt"/>
              <a:buAutoNum type="arabicPeriod"/>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HTTP Request</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Send an HTTP GET request to retrieve webpage content.</a:t>
            </a:r>
          </a:p>
          <a:p>
            <a:pPr lvl="1">
              <a:lnSpc>
                <a:spcPct val="150000"/>
              </a:lnSpc>
              <a:buFont typeface="+mj-lt"/>
              <a:buAutoNum type="arabicPeriod"/>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Regular Expressions</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Use regex to parse webpage content and extract information.</a:t>
            </a:r>
          </a:p>
          <a:p>
            <a:pPr lvl="1">
              <a:lnSpc>
                <a:spcPct val="150000"/>
              </a:lnSpc>
              <a:buFont typeface="+mj-lt"/>
              <a:buAutoNum type="arabicPeriod"/>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JSON Parsing</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For video collections, parse JSON data to obtain video information.</a:t>
            </a:r>
          </a:p>
        </p:txBody>
      </p:sp>
      <p:pic>
        <p:nvPicPr>
          <p:cNvPr id="6" name="图片 5">
            <a:extLst>
              <a:ext uri="{FF2B5EF4-FFF2-40B4-BE49-F238E27FC236}">
                <a16:creationId xmlns:a16="http://schemas.microsoft.com/office/drawing/2014/main" id="{D5BB2D96-7453-4C94-8F52-267032DC0167}"/>
              </a:ext>
            </a:extLst>
          </p:cNvPr>
          <p:cNvPicPr/>
          <p:nvPr/>
        </p:nvPicPr>
        <p:blipFill rotWithShape="1">
          <a:blip r:embed="rId2"/>
          <a:srcRect r="19973" b="70185"/>
          <a:stretch/>
        </p:blipFill>
        <p:spPr>
          <a:xfrm>
            <a:off x="688649" y="3566114"/>
            <a:ext cx="11033451" cy="1895497"/>
          </a:xfrm>
          <a:prstGeom prst="rect">
            <a:avLst/>
          </a:prstGeom>
        </p:spPr>
      </p:pic>
    </p:spTree>
    <p:extLst>
      <p:ext uri="{BB962C8B-B14F-4D97-AF65-F5344CB8AC3E}">
        <p14:creationId xmlns:p14="http://schemas.microsoft.com/office/powerpoint/2010/main" val="949733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7636ABF-9813-4D63-A36F-6146AC62680D}"/>
              </a:ext>
            </a:extLst>
          </p:cNvPr>
          <p:cNvSpPr>
            <a:spLocks noGrp="1"/>
          </p:cNvSpPr>
          <p:nvPr>
            <p:ph type="body" sz="quarter" idx="10"/>
          </p:nvPr>
        </p:nvSpPr>
        <p:spPr>
          <a:xfrm>
            <a:off x="4572000" y="513833"/>
            <a:ext cx="3048000" cy="461665"/>
          </a:xfrm>
        </p:spPr>
        <p:txBody>
          <a:bodyPr/>
          <a:lstStyle/>
          <a:p>
            <a:r>
              <a:rPr lang="en-US" altLang="zh-CN" sz="2400" dirty="0"/>
              <a:t>Video Processing</a:t>
            </a:r>
            <a:endParaRPr lang="zh-CN" altLang="en-US" sz="2400" dirty="0"/>
          </a:p>
        </p:txBody>
      </p:sp>
      <p:sp>
        <p:nvSpPr>
          <p:cNvPr id="3" name="文本框 2">
            <a:extLst>
              <a:ext uri="{FF2B5EF4-FFF2-40B4-BE49-F238E27FC236}">
                <a16:creationId xmlns:a16="http://schemas.microsoft.com/office/drawing/2014/main" id="{8E9EE23A-2464-4645-B1C6-940C19809F26}"/>
              </a:ext>
            </a:extLst>
          </p:cNvPr>
          <p:cNvSpPr txBox="1"/>
          <p:nvPr/>
        </p:nvSpPr>
        <p:spPr>
          <a:xfrm>
            <a:off x="1089404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Deng</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065CB3E-F2D3-4ADF-813C-94913D8480F4}"/>
              </a:ext>
            </a:extLst>
          </p:cNvPr>
          <p:cNvSpPr txBox="1"/>
          <p:nvPr/>
        </p:nvSpPr>
        <p:spPr>
          <a:xfrm>
            <a:off x="524288" y="1050934"/>
            <a:ext cx="4708356" cy="4772076"/>
          </a:xfrm>
          <a:prstGeom prst="rect">
            <a:avLst/>
          </a:prstGeom>
          <a:noFill/>
        </p:spPr>
        <p:txBody>
          <a:bodyPr wrap="square">
            <a:spAutoFit/>
          </a:bodyPr>
          <a:lstStyle/>
          <a:p>
            <a:pPr algn="l">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Video Text Extraction</a:t>
            </a:r>
          </a:p>
          <a:p>
            <a:pPr algn="l">
              <a:lnSpc>
                <a:spcPct val="170000"/>
              </a:lnSpc>
            </a:pPr>
            <a:r>
              <a:rPr lang="en-US" altLang="zh-CN" sz="1500" b="1" i="0" dirty="0">
                <a:solidFill>
                  <a:schemeClr val="tx1">
                    <a:lumMod val="85000"/>
                    <a:lumOff val="15000"/>
                  </a:schemeClr>
                </a:solidFill>
                <a:effectLst/>
                <a:latin typeface="微软雅黑" panose="020B0503020204020204" pitchFamily="34" charset="-122"/>
                <a:ea typeface="微软雅黑" panose="020B0503020204020204" pitchFamily="34" charset="-122"/>
              </a:rPr>
              <a:t>Function</a:t>
            </a:r>
            <a:r>
              <a:rPr lang="en-US" altLang="zh-CN" sz="1500" b="0" i="0" dirty="0">
                <a:solidFill>
                  <a:schemeClr val="tx1">
                    <a:lumMod val="85000"/>
                    <a:lumOff val="15000"/>
                  </a:schemeClr>
                </a:solidFill>
                <a:effectLst/>
                <a:latin typeface="微软雅黑" panose="020B0503020204020204" pitchFamily="34" charset="-122"/>
                <a:ea typeface="微软雅黑" panose="020B0503020204020204" pitchFamily="34" charset="-122"/>
              </a:rPr>
              <a:t>: Download audio from a </a:t>
            </a:r>
            <a:r>
              <a:rPr lang="en-US" altLang="zh-CN" sz="1500" b="0" i="0" dirty="0" err="1">
                <a:solidFill>
                  <a:schemeClr val="tx1">
                    <a:lumMod val="85000"/>
                    <a:lumOff val="15000"/>
                  </a:schemeClr>
                </a:solidFill>
                <a:effectLst/>
                <a:latin typeface="微软雅黑" panose="020B0503020204020204" pitchFamily="34" charset="-122"/>
                <a:ea typeface="微软雅黑" panose="020B0503020204020204" pitchFamily="34" charset="-122"/>
              </a:rPr>
              <a:t>Bilibili</a:t>
            </a:r>
            <a:r>
              <a:rPr lang="en-US" altLang="zh-CN" sz="1500" b="0" i="0" dirty="0">
                <a:solidFill>
                  <a:schemeClr val="tx1">
                    <a:lumMod val="85000"/>
                    <a:lumOff val="15000"/>
                  </a:schemeClr>
                </a:solidFill>
                <a:effectLst/>
                <a:latin typeface="微软雅黑" panose="020B0503020204020204" pitchFamily="34" charset="-122"/>
                <a:ea typeface="微软雅黑" panose="020B0503020204020204" pitchFamily="34" charset="-122"/>
              </a:rPr>
              <a:t> video using a BV number and convert it to text using </a:t>
            </a:r>
            <a:r>
              <a:rPr lang="en-US" altLang="zh-CN" sz="1500" b="0" i="0" dirty="0" err="1">
                <a:solidFill>
                  <a:schemeClr val="tx1">
                    <a:lumMod val="85000"/>
                    <a:lumOff val="15000"/>
                  </a:schemeClr>
                </a:solidFill>
                <a:effectLst/>
                <a:latin typeface="微软雅黑" panose="020B0503020204020204" pitchFamily="34" charset="-122"/>
                <a:ea typeface="微软雅黑" panose="020B0503020204020204" pitchFamily="34" charset="-122"/>
              </a:rPr>
              <a:t>iFlytek</a:t>
            </a:r>
            <a:r>
              <a:rPr lang="en-US" altLang="zh-CN" sz="1500" b="0" i="0" dirty="0">
                <a:solidFill>
                  <a:schemeClr val="tx1">
                    <a:lumMod val="85000"/>
                    <a:lumOff val="15000"/>
                  </a:schemeClr>
                </a:solidFill>
                <a:effectLst/>
                <a:latin typeface="微软雅黑" panose="020B0503020204020204" pitchFamily="34" charset="-122"/>
                <a:ea typeface="微软雅黑" panose="020B0503020204020204" pitchFamily="34" charset="-122"/>
              </a:rPr>
              <a:t> Speech-to-Text API.</a:t>
            </a:r>
            <a:br>
              <a:rPr lang="en-US" altLang="zh-CN" sz="1500" b="0" i="0" dirty="0">
                <a:solidFill>
                  <a:schemeClr val="tx1">
                    <a:lumMod val="85000"/>
                    <a:lumOff val="15000"/>
                  </a:schemeClr>
                </a:solidFill>
                <a:effectLst/>
                <a:latin typeface="微软雅黑" panose="020B0503020204020204" pitchFamily="34" charset="-122"/>
                <a:ea typeface="微软雅黑" panose="020B0503020204020204" pitchFamily="34" charset="-122"/>
              </a:rPr>
            </a:br>
            <a:r>
              <a:rPr lang="en-US" altLang="zh-CN" sz="1500" b="1" i="0" dirty="0">
                <a:solidFill>
                  <a:schemeClr val="tx1">
                    <a:lumMod val="85000"/>
                    <a:lumOff val="15000"/>
                  </a:schemeClr>
                </a:solidFill>
                <a:effectLst/>
                <a:latin typeface="微软雅黑" panose="020B0503020204020204" pitchFamily="34" charset="-122"/>
                <a:ea typeface="微软雅黑" panose="020B0503020204020204" pitchFamily="34" charset="-122"/>
              </a:rPr>
              <a:t>Process Flow</a:t>
            </a:r>
            <a:r>
              <a:rPr lang="en-US" altLang="zh-CN" sz="1500" b="0" i="0" dirty="0">
                <a:solidFill>
                  <a:schemeClr val="tx1">
                    <a:lumMod val="85000"/>
                    <a:lumOff val="15000"/>
                  </a:schemeClr>
                </a:solidFill>
                <a:effectLst/>
                <a:latin typeface="微软雅黑" panose="020B0503020204020204" pitchFamily="34" charset="-122"/>
                <a:ea typeface="微软雅黑" panose="020B0503020204020204" pitchFamily="34" charset="-122"/>
              </a:rPr>
              <a:t>:</a:t>
            </a:r>
          </a:p>
          <a:p>
            <a:pPr lvl="1">
              <a:lnSpc>
                <a:spcPct val="170000"/>
              </a:lnSpc>
              <a:buFont typeface="+mj-lt"/>
              <a:buAutoNum type="arabicPeriod"/>
            </a:pP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Obtain Video Title and Audio Link.</a:t>
            </a:r>
          </a:p>
          <a:p>
            <a:pPr lvl="1">
              <a:lnSpc>
                <a:spcPct val="170000"/>
              </a:lnSpc>
              <a:buFont typeface="+mj-lt"/>
              <a:buAutoNum type="arabicPeriod"/>
            </a:pP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Download Audio File and Convert to WAV Format.</a:t>
            </a:r>
          </a:p>
          <a:p>
            <a:pPr lvl="1">
              <a:lnSpc>
                <a:spcPct val="170000"/>
              </a:lnSpc>
              <a:buFont typeface="+mj-lt"/>
              <a:buAutoNum type="arabicPeriod"/>
            </a:pP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Upload Audio File to </a:t>
            </a:r>
            <a:r>
              <a:rPr lang="en-US" altLang="zh-CN" sz="1500" i="0" dirty="0" err="1">
                <a:solidFill>
                  <a:schemeClr val="tx1">
                    <a:lumMod val="85000"/>
                    <a:lumOff val="15000"/>
                  </a:schemeClr>
                </a:solidFill>
                <a:effectLst/>
                <a:latin typeface="微软雅黑" panose="020B0503020204020204" pitchFamily="34" charset="-122"/>
                <a:ea typeface="微软雅黑" panose="020B0503020204020204" pitchFamily="34" charset="-122"/>
              </a:rPr>
              <a:t>iFlytek</a:t>
            </a: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 API in Chunks.</a:t>
            </a:r>
          </a:p>
          <a:p>
            <a:pPr lvl="1">
              <a:lnSpc>
                <a:spcPct val="170000"/>
              </a:lnSpc>
              <a:buFont typeface="+mj-lt"/>
              <a:buAutoNum type="arabicPeriod"/>
            </a:pP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Merge Audio Chunks and Convert Speech to Text.</a:t>
            </a:r>
          </a:p>
          <a:p>
            <a:pPr lvl="1">
              <a:lnSpc>
                <a:spcPct val="170000"/>
              </a:lnSpc>
              <a:buFont typeface="+mj-lt"/>
              <a:buAutoNum type="arabicPeriod"/>
            </a:pPr>
            <a:r>
              <a:rPr lang="en-US" altLang="zh-CN" sz="1500" i="0" dirty="0">
                <a:solidFill>
                  <a:schemeClr val="tx1">
                    <a:lumMod val="85000"/>
                    <a:lumOff val="15000"/>
                  </a:schemeClr>
                </a:solidFill>
                <a:effectLst/>
                <a:latin typeface="微软雅黑" panose="020B0503020204020204" pitchFamily="34" charset="-122"/>
                <a:ea typeface="微软雅黑" panose="020B0503020204020204" pitchFamily="34" charset="-122"/>
              </a:rPr>
              <a:t>Save Results to a Text File.</a:t>
            </a:r>
          </a:p>
        </p:txBody>
      </p:sp>
      <p:sp>
        <p:nvSpPr>
          <p:cNvPr id="7" name="文本框 6">
            <a:extLst>
              <a:ext uri="{FF2B5EF4-FFF2-40B4-BE49-F238E27FC236}">
                <a16:creationId xmlns:a16="http://schemas.microsoft.com/office/drawing/2014/main" id="{A5F6EA8F-2BD1-440A-9C35-FC78399DB21F}"/>
              </a:ext>
            </a:extLst>
          </p:cNvPr>
          <p:cNvSpPr txBox="1"/>
          <p:nvPr/>
        </p:nvSpPr>
        <p:spPr>
          <a:xfrm>
            <a:off x="5626405" y="1050934"/>
            <a:ext cx="6076309" cy="5314532"/>
          </a:xfrm>
          <a:prstGeom prst="rect">
            <a:avLst/>
          </a:prstGeom>
          <a:noFill/>
        </p:spPr>
        <p:txBody>
          <a:bodyPr wrap="square">
            <a:spAutoFit/>
          </a:bodyPr>
          <a:lstStyle/>
          <a:p>
            <a:pPr algn="l">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Video Comment and </a:t>
            </a:r>
            <a:r>
              <a:rPr lang="en-US" altLang="zh-CN" b="1" i="0" dirty="0" err="1">
                <a:solidFill>
                  <a:schemeClr val="accent2">
                    <a:lumMod val="75000"/>
                    <a:lumOff val="25000"/>
                  </a:schemeClr>
                </a:solidFill>
                <a:effectLst/>
                <a:latin typeface="微软雅黑" panose="020B0503020204020204" pitchFamily="34" charset="-122"/>
                <a:ea typeface="微软雅黑" panose="020B0503020204020204" pitchFamily="34" charset="-122"/>
              </a:rPr>
              <a:t>Danmu</a:t>
            </a: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 Crawling</a:t>
            </a:r>
          </a:p>
          <a:p>
            <a:pPr algn="l">
              <a:lnSpc>
                <a:spcPct val="150000"/>
              </a:lnSpc>
            </a:pPr>
            <a:r>
              <a:rPr lang="en-US" altLang="zh-CN" sz="1500" b="1" i="0" dirty="0">
                <a:solidFill>
                  <a:srgbClr val="000000"/>
                </a:solidFill>
                <a:effectLst/>
                <a:latin typeface="微软雅黑" panose="020B0503020204020204" pitchFamily="34" charset="-122"/>
                <a:ea typeface="微软雅黑" panose="020B0503020204020204" pitchFamily="34" charset="-122"/>
              </a:rPr>
              <a:t>Function</a:t>
            </a:r>
            <a:r>
              <a:rPr lang="en-US" altLang="zh-CN" sz="1500" b="0" i="0" dirty="0">
                <a:solidFill>
                  <a:srgbClr val="000000"/>
                </a:solidFill>
                <a:effectLst/>
                <a:latin typeface="微软雅黑" panose="020B0503020204020204" pitchFamily="34" charset="-122"/>
                <a:ea typeface="微软雅黑" panose="020B0503020204020204" pitchFamily="34" charset="-122"/>
              </a:rPr>
              <a:t>: Retrieve video </a:t>
            </a:r>
            <a:r>
              <a:rPr lang="en-US" altLang="zh-CN" sz="1500" b="0" i="0" dirty="0" err="1">
                <a:solidFill>
                  <a:srgbClr val="000000"/>
                </a:solidFill>
                <a:effectLst/>
                <a:latin typeface="微软雅黑" panose="020B0503020204020204" pitchFamily="34" charset="-122"/>
                <a:ea typeface="微软雅黑" panose="020B0503020204020204" pitchFamily="34" charset="-122"/>
              </a:rPr>
              <a:t>danmaku</a:t>
            </a:r>
            <a:r>
              <a:rPr lang="en-US" altLang="zh-CN" sz="1500" b="0" i="0" dirty="0">
                <a:solidFill>
                  <a:srgbClr val="000000"/>
                </a:solidFill>
                <a:effectLst/>
                <a:latin typeface="微软雅黑" panose="020B0503020204020204" pitchFamily="34" charset="-122"/>
                <a:ea typeface="微软雅黑" panose="020B0503020204020204" pitchFamily="34" charset="-122"/>
              </a:rPr>
              <a:t> and comment data.</a:t>
            </a:r>
            <a:br>
              <a:rPr lang="en-US" altLang="zh-CN" sz="1500" b="0" i="0" dirty="0">
                <a:solidFill>
                  <a:srgbClr val="000000"/>
                </a:solidFill>
                <a:effectLst/>
                <a:latin typeface="微软雅黑" panose="020B0503020204020204" pitchFamily="34" charset="-122"/>
                <a:ea typeface="微软雅黑" panose="020B0503020204020204" pitchFamily="34" charset="-122"/>
              </a:rPr>
            </a:br>
            <a:r>
              <a:rPr lang="en-US" altLang="zh-CN" sz="1500" b="1" i="0" dirty="0">
                <a:solidFill>
                  <a:srgbClr val="000000"/>
                </a:solidFill>
                <a:effectLst/>
                <a:latin typeface="微软雅黑" panose="020B0503020204020204" pitchFamily="34" charset="-122"/>
                <a:ea typeface="微软雅黑" panose="020B0503020204020204" pitchFamily="34" charset="-122"/>
              </a:rPr>
              <a:t>Process Flow</a:t>
            </a:r>
            <a:r>
              <a:rPr lang="en-US" altLang="zh-CN" sz="1500" b="0" i="0" dirty="0">
                <a:solidFill>
                  <a:srgbClr val="000000"/>
                </a:solidFill>
                <a:effectLst/>
                <a:latin typeface="微软雅黑" panose="020B0503020204020204" pitchFamily="34" charset="-122"/>
                <a:ea typeface="微软雅黑" panose="020B0503020204020204" pitchFamily="34" charset="-122"/>
              </a:rPr>
              <a:t>:</a:t>
            </a:r>
          </a:p>
          <a:p>
            <a:pPr algn="l">
              <a:lnSpc>
                <a:spcPct val="150000"/>
              </a:lnSpc>
              <a:buFont typeface="+mj-lt"/>
              <a:buAutoNum type="arabicPeriod"/>
            </a:pPr>
            <a:r>
              <a:rPr lang="en-US" altLang="zh-CN" sz="1500" b="1" i="0" dirty="0">
                <a:solidFill>
                  <a:srgbClr val="000000"/>
                </a:solidFill>
                <a:effectLst/>
                <a:latin typeface="微软雅黑" panose="020B0503020204020204" pitchFamily="34" charset="-122"/>
                <a:ea typeface="微软雅黑" panose="020B0503020204020204" pitchFamily="34" charset="-122"/>
              </a:rPr>
              <a:t> </a:t>
            </a:r>
            <a:r>
              <a:rPr lang="en-US" altLang="zh-CN" sz="1500" b="1" i="0" dirty="0" err="1">
                <a:solidFill>
                  <a:srgbClr val="000000"/>
                </a:solidFill>
                <a:effectLst/>
                <a:latin typeface="微软雅黑" panose="020B0503020204020204" pitchFamily="34" charset="-122"/>
                <a:ea typeface="微软雅黑" panose="020B0503020204020204" pitchFamily="34" charset="-122"/>
              </a:rPr>
              <a:t>Danmaku</a:t>
            </a:r>
            <a:r>
              <a:rPr lang="en-US" altLang="zh-CN" sz="1500" b="1" i="0" dirty="0">
                <a:solidFill>
                  <a:srgbClr val="000000"/>
                </a:solidFill>
                <a:effectLst/>
                <a:latin typeface="微软雅黑" panose="020B0503020204020204" pitchFamily="34" charset="-122"/>
                <a:ea typeface="微软雅黑" panose="020B0503020204020204" pitchFamily="34" charset="-122"/>
              </a:rPr>
              <a:t> Retrieval</a:t>
            </a:r>
            <a:r>
              <a:rPr lang="en-US" altLang="zh-CN" sz="1500" b="0" i="0" dirty="0">
                <a:solidFill>
                  <a:srgbClr val="000000"/>
                </a:solidFill>
                <a:effectLst/>
                <a:latin typeface="微软雅黑" panose="020B0503020204020204" pitchFamily="34" charset="-122"/>
                <a:ea typeface="微软雅黑" panose="020B0503020204020204" pitchFamily="34" charset="-122"/>
              </a:rPr>
              <a:t>:</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Initialize with BV number and cookie.</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Obtain CID using BV number.</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Get </a:t>
            </a:r>
            <a:r>
              <a:rPr lang="en-US" altLang="zh-CN" sz="1500" b="0" i="0" dirty="0" err="1">
                <a:solidFill>
                  <a:srgbClr val="000000"/>
                </a:solidFill>
                <a:effectLst/>
                <a:latin typeface="微软雅黑" panose="020B0503020204020204" pitchFamily="34" charset="-122"/>
                <a:ea typeface="微软雅黑" panose="020B0503020204020204" pitchFamily="34" charset="-122"/>
              </a:rPr>
              <a:t>danmaku</a:t>
            </a:r>
            <a:r>
              <a:rPr lang="en-US" altLang="zh-CN" sz="1500" b="0" i="0" dirty="0">
                <a:solidFill>
                  <a:srgbClr val="000000"/>
                </a:solidFill>
                <a:effectLst/>
                <a:latin typeface="微软雅黑" panose="020B0503020204020204" pitchFamily="34" charset="-122"/>
                <a:ea typeface="微软雅黑" panose="020B0503020204020204" pitchFamily="34" charset="-122"/>
              </a:rPr>
              <a:t> XML data using CID.</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Parse XML data for </a:t>
            </a:r>
            <a:r>
              <a:rPr lang="en-US" altLang="zh-CN" sz="1500" b="0" i="0" dirty="0" err="1">
                <a:solidFill>
                  <a:srgbClr val="000000"/>
                </a:solidFill>
                <a:effectLst/>
                <a:latin typeface="微软雅黑" panose="020B0503020204020204" pitchFamily="34" charset="-122"/>
                <a:ea typeface="微软雅黑" panose="020B0503020204020204" pitchFamily="34" charset="-122"/>
              </a:rPr>
              <a:t>danmaku</a:t>
            </a:r>
            <a:r>
              <a:rPr lang="en-US" altLang="zh-CN" sz="1500" b="0" i="0" dirty="0">
                <a:solidFill>
                  <a:srgbClr val="000000"/>
                </a:solidFill>
                <a:effectLst/>
                <a:latin typeface="微软雅黑" panose="020B0503020204020204" pitchFamily="34" charset="-122"/>
                <a:ea typeface="微软雅黑" panose="020B0503020204020204" pitchFamily="34" charset="-122"/>
              </a:rPr>
              <a:t> content.</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Convert to Pandas </a:t>
            </a:r>
            <a:r>
              <a:rPr lang="en-US" altLang="zh-CN" sz="1500" b="0" i="0" dirty="0" err="1">
                <a:solidFill>
                  <a:srgbClr val="000000"/>
                </a:solidFill>
                <a:effectLst/>
                <a:latin typeface="微软雅黑" panose="020B0503020204020204" pitchFamily="34" charset="-122"/>
                <a:ea typeface="微软雅黑" panose="020B0503020204020204" pitchFamily="34" charset="-122"/>
              </a:rPr>
              <a:t>DataFrame</a:t>
            </a:r>
            <a:r>
              <a:rPr lang="en-US" altLang="zh-CN" sz="1500" b="0" i="0" dirty="0">
                <a:solidFill>
                  <a:srgbClr val="000000"/>
                </a:solidFill>
                <a:effectLst/>
                <a:latin typeface="微软雅黑" panose="020B0503020204020204" pitchFamily="34" charset="-122"/>
                <a:ea typeface="微软雅黑" panose="020B0503020204020204" pitchFamily="34" charset="-122"/>
              </a:rPr>
              <a:t> and save as CSV.</a:t>
            </a:r>
          </a:p>
          <a:p>
            <a:pPr algn="l">
              <a:lnSpc>
                <a:spcPct val="150000"/>
              </a:lnSpc>
              <a:buFont typeface="+mj-lt"/>
              <a:buAutoNum type="arabicPeriod"/>
            </a:pPr>
            <a:r>
              <a:rPr lang="en-US" altLang="zh-CN" sz="1500" b="1" i="0" dirty="0">
                <a:solidFill>
                  <a:srgbClr val="000000"/>
                </a:solidFill>
                <a:effectLst/>
                <a:latin typeface="微软雅黑" panose="020B0503020204020204" pitchFamily="34" charset="-122"/>
                <a:ea typeface="微软雅黑" panose="020B0503020204020204" pitchFamily="34" charset="-122"/>
              </a:rPr>
              <a:t> Comment Retrieval</a:t>
            </a:r>
            <a:r>
              <a:rPr lang="en-US" altLang="zh-CN" sz="1500" b="0" i="0" dirty="0">
                <a:solidFill>
                  <a:srgbClr val="000000"/>
                </a:solidFill>
                <a:effectLst/>
                <a:latin typeface="微软雅黑" panose="020B0503020204020204" pitchFamily="34" charset="-122"/>
                <a:ea typeface="微软雅黑" panose="020B0503020204020204" pitchFamily="34" charset="-122"/>
              </a:rPr>
              <a:t>:</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Initialize with BV number and cookie.</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Obtain AV number using BV number.</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Construct API request URL and retrieve comment data.</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Extract content, time, user ID; handle pagination.</a:t>
            </a:r>
          </a:p>
          <a:p>
            <a:pPr marL="742950" lvl="1" indent="-285750" algn="l">
              <a:lnSpc>
                <a:spcPct val="150000"/>
              </a:lnSpc>
              <a:buFont typeface="+mj-lt"/>
              <a:buAutoNum type="arabicPeriod"/>
            </a:pPr>
            <a:r>
              <a:rPr lang="en-US" altLang="zh-CN" sz="1500" b="0" i="0" dirty="0">
                <a:solidFill>
                  <a:srgbClr val="000000"/>
                </a:solidFill>
                <a:effectLst/>
                <a:latin typeface="微软雅黑" panose="020B0503020204020204" pitchFamily="34" charset="-122"/>
                <a:ea typeface="微软雅黑" panose="020B0503020204020204" pitchFamily="34" charset="-122"/>
              </a:rPr>
              <a:t>Convert to Pandas </a:t>
            </a:r>
            <a:r>
              <a:rPr lang="en-US" altLang="zh-CN" sz="1500" b="0" i="0" dirty="0" err="1">
                <a:solidFill>
                  <a:srgbClr val="000000"/>
                </a:solidFill>
                <a:effectLst/>
                <a:latin typeface="微软雅黑" panose="020B0503020204020204" pitchFamily="34" charset="-122"/>
                <a:ea typeface="微软雅黑" panose="020B0503020204020204" pitchFamily="34" charset="-122"/>
              </a:rPr>
              <a:t>DataFrame</a:t>
            </a:r>
            <a:r>
              <a:rPr lang="en-US" altLang="zh-CN" sz="1500" b="0" i="0" dirty="0">
                <a:solidFill>
                  <a:srgbClr val="000000"/>
                </a:solidFill>
                <a:effectLst/>
                <a:latin typeface="微软雅黑" panose="020B0503020204020204" pitchFamily="34" charset="-122"/>
                <a:ea typeface="微软雅黑" panose="020B0503020204020204" pitchFamily="34" charset="-122"/>
              </a:rPr>
              <a:t> and save as CSV.</a:t>
            </a:r>
          </a:p>
        </p:txBody>
      </p:sp>
      <p:cxnSp>
        <p:nvCxnSpPr>
          <p:cNvPr id="9" name="直接连接符 8">
            <a:extLst>
              <a:ext uri="{FF2B5EF4-FFF2-40B4-BE49-F238E27FC236}">
                <a16:creationId xmlns:a16="http://schemas.microsoft.com/office/drawing/2014/main" id="{629AE232-707E-486A-BE37-F2DB30AB0330}"/>
              </a:ext>
            </a:extLst>
          </p:cNvPr>
          <p:cNvCxnSpPr>
            <a:cxnSpLocks/>
          </p:cNvCxnSpPr>
          <p:nvPr/>
        </p:nvCxnSpPr>
        <p:spPr>
          <a:xfrm>
            <a:off x="5350771" y="1230309"/>
            <a:ext cx="30626" cy="5061113"/>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56202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1FAFB305-8F90-413A-A485-DA50DE01396B}"/>
              </a:ext>
            </a:extLst>
          </p:cNvPr>
          <p:cNvSpPr>
            <a:spLocks noGrp="1"/>
          </p:cNvSpPr>
          <p:nvPr>
            <p:ph type="body" sz="quarter" idx="10"/>
          </p:nvPr>
        </p:nvSpPr>
        <p:spPr>
          <a:xfrm>
            <a:off x="4572000" y="513833"/>
            <a:ext cx="3048000" cy="461665"/>
          </a:xfrm>
        </p:spPr>
        <p:txBody>
          <a:bodyPr/>
          <a:lstStyle/>
          <a:p>
            <a:r>
              <a:rPr lang="en-US" altLang="zh-CN" sz="2400" dirty="0"/>
              <a:t>Video Processing</a:t>
            </a:r>
            <a:endParaRPr lang="zh-CN" altLang="en-US" sz="2400" dirty="0"/>
          </a:p>
        </p:txBody>
      </p:sp>
      <p:pic>
        <p:nvPicPr>
          <p:cNvPr id="6" name="图片 5">
            <a:extLst>
              <a:ext uri="{FF2B5EF4-FFF2-40B4-BE49-F238E27FC236}">
                <a16:creationId xmlns:a16="http://schemas.microsoft.com/office/drawing/2014/main" id="{BD715AA5-806D-4AC4-BCE3-8B4CAA1AD22A}"/>
              </a:ext>
            </a:extLst>
          </p:cNvPr>
          <p:cNvPicPr/>
          <p:nvPr/>
        </p:nvPicPr>
        <p:blipFill>
          <a:blip r:embed="rId2"/>
          <a:stretch>
            <a:fillRect/>
          </a:stretch>
        </p:blipFill>
        <p:spPr>
          <a:xfrm>
            <a:off x="715645" y="1192172"/>
            <a:ext cx="8078345" cy="3878591"/>
          </a:xfrm>
          <a:prstGeom prst="rect">
            <a:avLst/>
          </a:prstGeom>
        </p:spPr>
      </p:pic>
      <p:pic>
        <p:nvPicPr>
          <p:cNvPr id="7" name="图片 6">
            <a:extLst>
              <a:ext uri="{FF2B5EF4-FFF2-40B4-BE49-F238E27FC236}">
                <a16:creationId xmlns:a16="http://schemas.microsoft.com/office/drawing/2014/main" id="{AE737962-DA95-4D41-BA1C-008EDADE0ABC}"/>
              </a:ext>
            </a:extLst>
          </p:cNvPr>
          <p:cNvPicPr/>
          <p:nvPr/>
        </p:nvPicPr>
        <p:blipFill rotWithShape="1">
          <a:blip r:embed="rId3"/>
          <a:srcRect b="39624"/>
          <a:stretch/>
        </p:blipFill>
        <p:spPr>
          <a:xfrm>
            <a:off x="3244464" y="1610043"/>
            <a:ext cx="8231476" cy="4837739"/>
          </a:xfrm>
          <a:prstGeom prst="rect">
            <a:avLst/>
          </a:prstGeom>
        </p:spPr>
      </p:pic>
      <p:sp>
        <p:nvSpPr>
          <p:cNvPr id="8" name="文本框 7">
            <a:extLst>
              <a:ext uri="{FF2B5EF4-FFF2-40B4-BE49-F238E27FC236}">
                <a16:creationId xmlns:a16="http://schemas.microsoft.com/office/drawing/2014/main" id="{6F7B35D9-C196-4B28-8CD1-AAAF7FDEA1B3}"/>
              </a:ext>
            </a:extLst>
          </p:cNvPr>
          <p:cNvSpPr txBox="1"/>
          <p:nvPr/>
        </p:nvSpPr>
        <p:spPr>
          <a:xfrm>
            <a:off x="1089404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Deng</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9561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C6C8CB-F639-4631-B6DC-2DEB5C924E25}"/>
              </a:ext>
            </a:extLst>
          </p:cNvPr>
          <p:cNvSpPr txBox="1"/>
          <p:nvPr/>
        </p:nvSpPr>
        <p:spPr>
          <a:xfrm>
            <a:off x="541422" y="1202523"/>
            <a:ext cx="11323902" cy="2357184"/>
          </a:xfrm>
          <a:prstGeom prst="rect">
            <a:avLst/>
          </a:prstGeom>
          <a:noFill/>
        </p:spPr>
        <p:txBody>
          <a:bodyPr wrap="square">
            <a:spAutoFit/>
          </a:bodyPr>
          <a:lstStyle/>
          <a:p>
            <a:pPr algn="l">
              <a:lnSpc>
                <a:spcPct val="150000"/>
              </a:lnSpc>
            </a:pPr>
            <a:r>
              <a:rPr lang="en-US" altLang="zh-CN" sz="2000" b="1" i="0" dirty="0">
                <a:solidFill>
                  <a:schemeClr val="accent2">
                    <a:lumMod val="75000"/>
                    <a:lumOff val="25000"/>
                  </a:schemeClr>
                </a:solidFill>
                <a:effectLst/>
                <a:latin typeface="微软雅黑" panose="020B0503020204020204" pitchFamily="34" charset="-122"/>
                <a:ea typeface="微软雅黑" panose="020B0503020204020204" pitchFamily="34" charset="-122"/>
              </a:rPr>
              <a:t>Extracting Search Keywords</a:t>
            </a:r>
          </a:p>
          <a:p>
            <a:pPr algn="l">
              <a:lnSpc>
                <a:spcPct val="150000"/>
              </a:lnSpc>
            </a:pPr>
            <a:r>
              <a:rPr lang="en-US" altLang="zh-CN" sz="1600" b="1" i="0" dirty="0">
                <a:solidFill>
                  <a:schemeClr val="tx1">
                    <a:lumMod val="85000"/>
                    <a:lumOff val="15000"/>
                  </a:schemeClr>
                </a:solidFill>
                <a:effectLst/>
                <a:latin typeface="微软雅黑" panose="020B0503020204020204" pitchFamily="34" charset="-122"/>
                <a:ea typeface="微软雅黑" panose="020B0503020204020204" pitchFamily="34" charset="-122"/>
              </a:rPr>
              <a:t>Function</a:t>
            </a:r>
            <a:r>
              <a:rPr lang="en-US" altLang="zh-CN" sz="1600" b="0" i="0" dirty="0">
                <a:solidFill>
                  <a:schemeClr val="tx1">
                    <a:lumMod val="85000"/>
                    <a:lumOff val="15000"/>
                  </a:schemeClr>
                </a:solidFill>
                <a:effectLst/>
                <a:latin typeface="微软雅黑" panose="020B0503020204020204" pitchFamily="34" charset="-122"/>
                <a:ea typeface="微软雅黑" panose="020B0503020204020204" pitchFamily="34" charset="-122"/>
              </a:rPr>
              <a:t>: Summarize and condense video’s textual content using </a:t>
            </a:r>
            <a:r>
              <a:rPr lang="en-US" altLang="zh-CN" sz="1600" b="0" i="0" dirty="0" err="1">
                <a:solidFill>
                  <a:schemeClr val="tx1">
                    <a:lumMod val="85000"/>
                    <a:lumOff val="15000"/>
                  </a:schemeClr>
                </a:solidFill>
                <a:effectLst/>
                <a:latin typeface="微软雅黑" panose="020B0503020204020204" pitchFamily="34" charset="-122"/>
                <a:ea typeface="微软雅黑" panose="020B0503020204020204" pitchFamily="34" charset="-122"/>
              </a:rPr>
              <a:t>OpenAI's</a:t>
            </a:r>
            <a:r>
              <a:rPr lang="en-US" altLang="zh-CN" sz="1600" b="0" i="0" dirty="0">
                <a:solidFill>
                  <a:schemeClr val="tx1">
                    <a:lumMod val="85000"/>
                    <a:lumOff val="15000"/>
                  </a:schemeClr>
                </a:solidFill>
                <a:effectLst/>
                <a:latin typeface="微软雅黑" panose="020B0503020204020204" pitchFamily="34" charset="-122"/>
                <a:ea typeface="微软雅黑" panose="020B0503020204020204" pitchFamily="34" charset="-122"/>
              </a:rPr>
              <a:t> GPT-4o API.</a:t>
            </a:r>
            <a:br>
              <a:rPr lang="en-US" altLang="zh-CN" sz="1600" b="0" i="0" dirty="0">
                <a:solidFill>
                  <a:schemeClr val="tx1">
                    <a:lumMod val="85000"/>
                    <a:lumOff val="15000"/>
                  </a:schemeClr>
                </a:solidFill>
                <a:effectLst/>
                <a:latin typeface="微软雅黑" panose="020B0503020204020204" pitchFamily="34" charset="-122"/>
                <a:ea typeface="微软雅黑" panose="020B0503020204020204" pitchFamily="34" charset="-122"/>
              </a:rPr>
            </a:br>
            <a:r>
              <a:rPr lang="en-US" altLang="zh-CN" sz="1600" b="1" i="0" dirty="0">
                <a:solidFill>
                  <a:schemeClr val="tx1">
                    <a:lumMod val="85000"/>
                    <a:lumOff val="15000"/>
                  </a:schemeClr>
                </a:solidFill>
                <a:effectLst/>
                <a:latin typeface="微软雅黑" panose="020B0503020204020204" pitchFamily="34" charset="-122"/>
                <a:ea typeface="微软雅黑" panose="020B0503020204020204" pitchFamily="34" charset="-122"/>
              </a:rPr>
              <a:t>Process Flow</a:t>
            </a:r>
            <a:r>
              <a:rPr lang="en-US" altLang="zh-CN" sz="1600" b="0" i="0" dirty="0">
                <a:solidFill>
                  <a:schemeClr val="tx1">
                    <a:lumMod val="85000"/>
                    <a:lumOff val="15000"/>
                  </a:schemeClr>
                </a:solidFill>
                <a:effectLst/>
                <a:latin typeface="微软雅黑" panose="020B0503020204020204" pitchFamily="34" charset="-122"/>
                <a:ea typeface="微软雅黑" panose="020B0503020204020204" pitchFamily="34" charset="-122"/>
              </a:rPr>
              <a:t>:</a:t>
            </a:r>
          </a:p>
          <a:p>
            <a:pPr lvl="1">
              <a:lnSpc>
                <a:spcPct val="150000"/>
              </a:lnSpc>
              <a:buFont typeface="+mj-lt"/>
              <a:buAutoNum type="arabicPeriod"/>
            </a:pPr>
            <a:r>
              <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rPr>
              <a:t> Read Video File Content.</a:t>
            </a:r>
          </a:p>
          <a:p>
            <a:pPr lvl="1">
              <a:lnSpc>
                <a:spcPct val="150000"/>
              </a:lnSpc>
              <a:buFont typeface="+mj-lt"/>
              <a:buAutoNum type="arabicPeriod"/>
            </a:pPr>
            <a:r>
              <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rPr>
              <a:t> Use </a:t>
            </a:r>
            <a:r>
              <a:rPr lang="en-US" altLang="zh-CN" sz="1600" i="0" dirty="0" err="1">
                <a:solidFill>
                  <a:schemeClr val="tx1">
                    <a:lumMod val="85000"/>
                    <a:lumOff val="15000"/>
                  </a:schemeClr>
                </a:solidFill>
                <a:effectLst/>
                <a:latin typeface="微软雅黑" panose="020B0503020204020204" pitchFamily="34" charset="-122"/>
                <a:ea typeface="微软雅黑" panose="020B0503020204020204" pitchFamily="34" charset="-122"/>
              </a:rPr>
              <a:t>OpenAI's</a:t>
            </a:r>
            <a:r>
              <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rPr>
              <a:t> GPT API to Summarize and Condense Text.</a:t>
            </a:r>
          </a:p>
          <a:p>
            <a:pPr lvl="1">
              <a:lnSpc>
                <a:spcPct val="150000"/>
              </a:lnSpc>
              <a:buFont typeface="+mj-lt"/>
              <a:buAutoNum type="arabicPeriod"/>
            </a:pPr>
            <a:r>
              <a:rPr lang="en-US" altLang="zh-CN" sz="1600" i="0" dirty="0">
                <a:solidFill>
                  <a:schemeClr val="tx1">
                    <a:lumMod val="85000"/>
                    <a:lumOff val="15000"/>
                  </a:schemeClr>
                </a:solidFill>
                <a:effectLst/>
                <a:latin typeface="微软雅黑" panose="020B0503020204020204" pitchFamily="34" charset="-122"/>
                <a:ea typeface="微软雅黑" panose="020B0503020204020204" pitchFamily="34" charset="-122"/>
              </a:rPr>
              <a:t> Cache Results Locally.</a:t>
            </a:r>
          </a:p>
        </p:txBody>
      </p:sp>
      <p:sp>
        <p:nvSpPr>
          <p:cNvPr id="6" name="文本占位符 1">
            <a:extLst>
              <a:ext uri="{FF2B5EF4-FFF2-40B4-BE49-F238E27FC236}">
                <a16:creationId xmlns:a16="http://schemas.microsoft.com/office/drawing/2014/main" id="{6B8FE560-81C7-4B57-98FB-AB3368DA317E}"/>
              </a:ext>
            </a:extLst>
          </p:cNvPr>
          <p:cNvSpPr>
            <a:spLocks noGrp="1"/>
          </p:cNvSpPr>
          <p:nvPr>
            <p:ph type="body" sz="quarter" idx="10"/>
          </p:nvPr>
        </p:nvSpPr>
        <p:spPr>
          <a:xfrm>
            <a:off x="4572000" y="513833"/>
            <a:ext cx="3048000" cy="461665"/>
          </a:xfrm>
        </p:spPr>
        <p:txBody>
          <a:bodyPr/>
          <a:lstStyle/>
          <a:p>
            <a:r>
              <a:rPr lang="en-US" altLang="zh-CN" sz="2400" dirty="0"/>
              <a:t>Video Processing</a:t>
            </a:r>
            <a:endParaRPr lang="zh-CN" altLang="en-US" sz="2400" dirty="0"/>
          </a:p>
        </p:txBody>
      </p:sp>
      <p:sp>
        <p:nvSpPr>
          <p:cNvPr id="7" name="文本框 6">
            <a:extLst>
              <a:ext uri="{FF2B5EF4-FFF2-40B4-BE49-F238E27FC236}">
                <a16:creationId xmlns:a16="http://schemas.microsoft.com/office/drawing/2014/main" id="{91A4AFF8-3CAA-414B-B859-92D504034BCB}"/>
              </a:ext>
            </a:extLst>
          </p:cNvPr>
          <p:cNvSpPr txBox="1"/>
          <p:nvPr/>
        </p:nvSpPr>
        <p:spPr>
          <a:xfrm>
            <a:off x="10894049" y="401184"/>
            <a:ext cx="1098155" cy="400110"/>
          </a:xfrm>
          <a:prstGeom prst="rect">
            <a:avLst/>
          </a:prstGeom>
          <a:noFill/>
        </p:spPr>
        <p:txBody>
          <a:bodyPr wrap="square" rtlCol="0">
            <a:spAutoFit/>
          </a:bodyPr>
          <a:lstStyle/>
          <a:p>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Deng</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976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EAEE68-8859-426B-B2DF-8B3C79CF3B7B}"/>
              </a:ext>
            </a:extLst>
          </p:cNvPr>
          <p:cNvPicPr/>
          <p:nvPr/>
        </p:nvPicPr>
        <p:blipFill>
          <a:blip r:embed="rId2"/>
          <a:stretch>
            <a:fillRect/>
          </a:stretch>
        </p:blipFill>
        <p:spPr>
          <a:xfrm>
            <a:off x="578427" y="1193773"/>
            <a:ext cx="11035145" cy="5290153"/>
          </a:xfrm>
          <a:prstGeom prst="rect">
            <a:avLst/>
          </a:prstGeom>
        </p:spPr>
      </p:pic>
      <p:sp>
        <p:nvSpPr>
          <p:cNvPr id="5" name="文本占位符 1">
            <a:extLst>
              <a:ext uri="{FF2B5EF4-FFF2-40B4-BE49-F238E27FC236}">
                <a16:creationId xmlns:a16="http://schemas.microsoft.com/office/drawing/2014/main" id="{97AEA801-6079-4F52-8689-26646F797DA5}"/>
              </a:ext>
            </a:extLst>
          </p:cNvPr>
          <p:cNvSpPr>
            <a:spLocks noGrp="1"/>
          </p:cNvSpPr>
          <p:nvPr>
            <p:ph type="body" sz="quarter" idx="10"/>
          </p:nvPr>
        </p:nvSpPr>
        <p:spPr>
          <a:xfrm>
            <a:off x="4572000" y="513833"/>
            <a:ext cx="3048000" cy="461665"/>
          </a:xfrm>
        </p:spPr>
        <p:txBody>
          <a:bodyPr/>
          <a:lstStyle/>
          <a:p>
            <a:r>
              <a:rPr lang="en-US" altLang="zh-CN" sz="2400" dirty="0"/>
              <a:t>Video Processing</a:t>
            </a:r>
            <a:endParaRPr lang="zh-CN" altLang="en-US" sz="2400" dirty="0"/>
          </a:p>
        </p:txBody>
      </p:sp>
      <p:sp>
        <p:nvSpPr>
          <p:cNvPr id="8" name="文本框 7">
            <a:extLst>
              <a:ext uri="{FF2B5EF4-FFF2-40B4-BE49-F238E27FC236}">
                <a16:creationId xmlns:a16="http://schemas.microsoft.com/office/drawing/2014/main" id="{9A3AC6BD-EED2-421E-90BE-3B80185A0A98}"/>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4021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B968CC3-AA5D-4A23-8331-D2B7A1795B7F}"/>
              </a:ext>
            </a:extLst>
          </p:cNvPr>
          <p:cNvSpPr>
            <a:spLocks noGrp="1"/>
          </p:cNvSpPr>
          <p:nvPr>
            <p:ph type="body" sz="quarter" idx="10"/>
          </p:nvPr>
        </p:nvSpPr>
        <p:spPr>
          <a:xfrm>
            <a:off x="4572000" y="513833"/>
            <a:ext cx="3048000" cy="461665"/>
          </a:xfrm>
        </p:spPr>
        <p:txBody>
          <a:bodyPr/>
          <a:lstStyle/>
          <a:p>
            <a:r>
              <a:rPr lang="en-US" altLang="zh-CN" sz="2400" dirty="0"/>
              <a:t>Online Search</a:t>
            </a:r>
            <a:endParaRPr lang="zh-CN" altLang="en-US" sz="2400" dirty="0"/>
          </a:p>
        </p:txBody>
      </p:sp>
      <p:sp>
        <p:nvSpPr>
          <p:cNvPr id="4" name="文本框 3">
            <a:extLst>
              <a:ext uri="{FF2B5EF4-FFF2-40B4-BE49-F238E27FC236}">
                <a16:creationId xmlns:a16="http://schemas.microsoft.com/office/drawing/2014/main" id="{35FCA31F-1A0E-47FA-9B10-B2254D1D4052}"/>
              </a:ext>
            </a:extLst>
          </p:cNvPr>
          <p:cNvSpPr txBox="1"/>
          <p:nvPr/>
        </p:nvSpPr>
        <p:spPr>
          <a:xfrm>
            <a:off x="587178" y="1281551"/>
            <a:ext cx="11017644" cy="4738541"/>
          </a:xfrm>
          <a:prstGeom prst="rect">
            <a:avLst/>
          </a:prstGeom>
          <a:noFill/>
        </p:spPr>
        <p:txBody>
          <a:bodyPr wrap="square">
            <a:spAutoFit/>
          </a:bodyPr>
          <a:lstStyle/>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Bilingual Search</a:t>
            </a:r>
            <a:r>
              <a:rPr lang="en-US" altLang="zh-CN" b="0" i="0" dirty="0">
                <a:solidFill>
                  <a:srgbClr val="000000"/>
                </a:solidFill>
                <a:effectLst/>
                <a:latin typeface="微软雅黑" panose="020B0503020204020204" pitchFamily="34" charset="-122"/>
                <a:ea typeface="微软雅黑" panose="020B0503020204020204" pitchFamily="34" charset="-122"/>
              </a:rPr>
              <a:t>: Implements simultaneous Chinese and English searches using the Google Custom Search API.</a:t>
            </a:r>
          </a:p>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AI Translation</a:t>
            </a:r>
            <a:r>
              <a:rPr lang="en-US" altLang="zh-CN" b="0" i="0" dirty="0">
                <a:solidFill>
                  <a:srgbClr val="000000"/>
                </a:solidFill>
                <a:effectLst/>
                <a:latin typeface="微软雅黑" panose="020B0503020204020204" pitchFamily="34" charset="-122"/>
                <a:ea typeface="微软雅黑" panose="020B0503020204020204" pitchFamily="34" charset="-122"/>
              </a:rPr>
              <a:t>: Leverages </a:t>
            </a:r>
            <a:r>
              <a:rPr lang="en-US" altLang="zh-CN" b="0" i="0" dirty="0" err="1">
                <a:solidFill>
                  <a:srgbClr val="000000"/>
                </a:solidFill>
                <a:effectLst/>
                <a:latin typeface="微软雅黑" panose="020B0503020204020204" pitchFamily="34" charset="-122"/>
                <a:ea typeface="微软雅黑" panose="020B0503020204020204" pitchFamily="34" charset="-122"/>
              </a:rPr>
              <a:t>OpenAI's</a:t>
            </a:r>
            <a:r>
              <a:rPr lang="en-US" altLang="zh-CN" b="0" i="0" dirty="0">
                <a:solidFill>
                  <a:srgbClr val="000000"/>
                </a:solidFill>
                <a:effectLst/>
                <a:latin typeface="微软雅黑" panose="020B0503020204020204" pitchFamily="34" charset="-122"/>
                <a:ea typeface="微软雅黑" panose="020B0503020204020204" pitchFamily="34" charset="-122"/>
              </a:rPr>
              <a:t> GPT model for automatic translation between Chinese and English.</a:t>
            </a:r>
          </a:p>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Content Extraction</a:t>
            </a:r>
            <a:r>
              <a:rPr lang="en-US" altLang="zh-CN" b="0" i="0" dirty="0">
                <a:solidFill>
                  <a:srgbClr val="000000"/>
                </a:solidFill>
                <a:effectLst/>
                <a:latin typeface="微软雅黑" panose="020B0503020204020204" pitchFamily="34" charset="-122"/>
                <a:ea typeface="微软雅黑" panose="020B0503020204020204" pitchFamily="34" charset="-122"/>
              </a:rPr>
              <a:t>: Uses </a:t>
            </a:r>
            <a:r>
              <a:rPr lang="en-US" altLang="zh-CN" b="0" i="0" dirty="0" err="1">
                <a:solidFill>
                  <a:srgbClr val="000000"/>
                </a:solidFill>
                <a:effectLst/>
                <a:latin typeface="微软雅黑" panose="020B0503020204020204" pitchFamily="34" charset="-122"/>
                <a:ea typeface="微软雅黑" panose="020B0503020204020204" pitchFamily="34" charset="-122"/>
              </a:rPr>
              <a:t>BeautifulSoup</a:t>
            </a:r>
            <a:r>
              <a:rPr lang="en-US" altLang="zh-CN" b="0" i="0" dirty="0">
                <a:solidFill>
                  <a:srgbClr val="000000"/>
                </a:solidFill>
                <a:effectLst/>
                <a:latin typeface="微软雅黑" panose="020B0503020204020204" pitchFamily="34" charset="-122"/>
                <a:ea typeface="微软雅黑" panose="020B0503020204020204" pitchFamily="34" charset="-122"/>
              </a:rPr>
              <a:t> for extracting web content from search results.</a:t>
            </a:r>
          </a:p>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Concurrent Processing</a:t>
            </a:r>
            <a:r>
              <a:rPr lang="en-US" altLang="zh-CN" b="0" i="0" dirty="0">
                <a:solidFill>
                  <a:srgbClr val="000000"/>
                </a:solidFill>
                <a:effectLst/>
                <a:latin typeface="微软雅黑" panose="020B0503020204020204" pitchFamily="34" charset="-122"/>
                <a:ea typeface="微软雅黑" panose="020B0503020204020204" pitchFamily="34" charset="-122"/>
              </a:rPr>
              <a:t>: Accelerates processing with Python's concurrency features.</a:t>
            </a:r>
          </a:p>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Enhanced Efficiency</a:t>
            </a:r>
            <a:r>
              <a:rPr lang="en-US" altLang="zh-CN" b="0" i="0" dirty="0">
                <a:solidFill>
                  <a:srgbClr val="000000"/>
                </a:solidFill>
                <a:effectLst/>
                <a:latin typeface="微软雅黑" panose="020B0503020204020204" pitchFamily="34" charset="-122"/>
                <a:ea typeface="微软雅黑" panose="020B0503020204020204" pitchFamily="34" charset="-122"/>
              </a:rPr>
              <a:t>: Integrates these technologies to improve the efficiency and accuracy of information retrieval.</a:t>
            </a:r>
          </a:p>
          <a:p>
            <a:pPr algn="just">
              <a:lnSpc>
                <a:spcPct val="17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Multilingual Support</a:t>
            </a:r>
            <a:r>
              <a:rPr lang="en-US" altLang="zh-CN" b="0" i="0" dirty="0">
                <a:solidFill>
                  <a:srgbClr val="000000"/>
                </a:solidFill>
                <a:effectLst/>
                <a:latin typeface="微软雅黑" panose="020B0503020204020204" pitchFamily="34" charset="-122"/>
                <a:ea typeface="微软雅黑" panose="020B0503020204020204" pitchFamily="34" charset="-122"/>
              </a:rPr>
              <a:t>: Provides robust support for research involving multilingual content and complex network environments.</a:t>
            </a:r>
          </a:p>
        </p:txBody>
      </p:sp>
      <p:sp>
        <p:nvSpPr>
          <p:cNvPr id="6" name="文本框 5">
            <a:extLst>
              <a:ext uri="{FF2B5EF4-FFF2-40B4-BE49-F238E27FC236}">
                <a16:creationId xmlns:a16="http://schemas.microsoft.com/office/drawing/2014/main" id="{1DC87A5C-8EBA-4D93-A468-598116FC96CB}"/>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2620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B8DF73-795D-452E-8F91-15D8EF656FCF}"/>
              </a:ext>
            </a:extLst>
          </p:cNvPr>
          <p:cNvPicPr>
            <a:picLocks noChangeAspect="1"/>
          </p:cNvPicPr>
          <p:nvPr/>
        </p:nvPicPr>
        <p:blipFill>
          <a:blip r:embed="rId2"/>
          <a:stretch>
            <a:fillRect/>
          </a:stretch>
        </p:blipFill>
        <p:spPr>
          <a:xfrm>
            <a:off x="350001" y="1616101"/>
            <a:ext cx="11491997" cy="4395820"/>
          </a:xfrm>
          <a:prstGeom prst="rect">
            <a:avLst/>
          </a:prstGeom>
        </p:spPr>
      </p:pic>
      <p:sp>
        <p:nvSpPr>
          <p:cNvPr id="6" name="文本占位符 1">
            <a:extLst>
              <a:ext uri="{FF2B5EF4-FFF2-40B4-BE49-F238E27FC236}">
                <a16:creationId xmlns:a16="http://schemas.microsoft.com/office/drawing/2014/main" id="{D6E3203E-E475-402D-82DF-F4F658465522}"/>
              </a:ext>
            </a:extLst>
          </p:cNvPr>
          <p:cNvSpPr>
            <a:spLocks noGrp="1"/>
          </p:cNvSpPr>
          <p:nvPr>
            <p:ph type="body" sz="quarter" idx="10"/>
          </p:nvPr>
        </p:nvSpPr>
        <p:spPr>
          <a:xfrm>
            <a:off x="4572000" y="513833"/>
            <a:ext cx="3048000" cy="461665"/>
          </a:xfrm>
        </p:spPr>
        <p:txBody>
          <a:bodyPr/>
          <a:lstStyle/>
          <a:p>
            <a:r>
              <a:rPr lang="en-US" altLang="zh-CN" sz="2400" dirty="0"/>
              <a:t>Online Search</a:t>
            </a:r>
            <a:endParaRPr lang="zh-CN" altLang="en-US" sz="2400" dirty="0"/>
          </a:p>
        </p:txBody>
      </p:sp>
      <p:sp>
        <p:nvSpPr>
          <p:cNvPr id="8" name="文本框 7">
            <a:extLst>
              <a:ext uri="{FF2B5EF4-FFF2-40B4-BE49-F238E27FC236}">
                <a16:creationId xmlns:a16="http://schemas.microsoft.com/office/drawing/2014/main" id="{CA250847-F3EF-4975-A09D-63C67C136030}"/>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3964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87AB1C0-649D-46AF-95C6-76D5468DC7CF}"/>
              </a:ext>
            </a:extLst>
          </p:cNvPr>
          <p:cNvPicPr>
            <a:picLocks noChangeAspect="1"/>
          </p:cNvPicPr>
          <p:nvPr/>
        </p:nvPicPr>
        <p:blipFill>
          <a:blip r:embed="rId2"/>
          <a:stretch>
            <a:fillRect/>
          </a:stretch>
        </p:blipFill>
        <p:spPr>
          <a:xfrm>
            <a:off x="1265702" y="1448888"/>
            <a:ext cx="9669346" cy="4230015"/>
          </a:xfrm>
          <a:prstGeom prst="rect">
            <a:avLst/>
          </a:prstGeom>
        </p:spPr>
      </p:pic>
      <p:sp>
        <p:nvSpPr>
          <p:cNvPr id="5" name="文本框 4">
            <a:extLst>
              <a:ext uri="{FF2B5EF4-FFF2-40B4-BE49-F238E27FC236}">
                <a16:creationId xmlns:a16="http://schemas.microsoft.com/office/drawing/2014/main" id="{88E15147-7D0E-42D6-9028-433BA409B416}"/>
              </a:ext>
            </a:extLst>
          </p:cNvPr>
          <p:cNvSpPr txBox="1"/>
          <p:nvPr/>
        </p:nvSpPr>
        <p:spPr>
          <a:xfrm>
            <a:off x="1902447" y="5862659"/>
            <a:ext cx="83958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Figure: concurrently fetch the web page content of Google search results</a:t>
            </a:r>
            <a:endParaRPr lang="zh-CN" altLang="en-US" dirty="0">
              <a:latin typeface="微软雅黑" panose="020B0503020204020204" pitchFamily="34" charset="-122"/>
              <a:ea typeface="微软雅黑" panose="020B0503020204020204" pitchFamily="34" charset="-122"/>
            </a:endParaRPr>
          </a:p>
        </p:txBody>
      </p:sp>
      <p:sp>
        <p:nvSpPr>
          <p:cNvPr id="6" name="文本占位符 1">
            <a:extLst>
              <a:ext uri="{FF2B5EF4-FFF2-40B4-BE49-F238E27FC236}">
                <a16:creationId xmlns:a16="http://schemas.microsoft.com/office/drawing/2014/main" id="{115334E7-5EDF-4B2B-B693-CE3F9D163512}"/>
              </a:ext>
            </a:extLst>
          </p:cNvPr>
          <p:cNvSpPr>
            <a:spLocks noGrp="1"/>
          </p:cNvSpPr>
          <p:nvPr>
            <p:ph type="body" sz="quarter" idx="10"/>
          </p:nvPr>
        </p:nvSpPr>
        <p:spPr>
          <a:xfrm>
            <a:off x="4572000" y="514350"/>
            <a:ext cx="3048000" cy="584200"/>
          </a:xfrm>
        </p:spPr>
        <p:txBody>
          <a:bodyPr/>
          <a:lstStyle/>
          <a:p>
            <a:r>
              <a:rPr lang="en-US" altLang="zh-CN" sz="2400" dirty="0"/>
              <a:t>Online Search</a:t>
            </a:r>
            <a:endParaRPr lang="zh-CN" altLang="en-US" sz="2400" dirty="0"/>
          </a:p>
        </p:txBody>
      </p:sp>
      <p:sp>
        <p:nvSpPr>
          <p:cNvPr id="8" name="文本框 7">
            <a:extLst>
              <a:ext uri="{FF2B5EF4-FFF2-40B4-BE49-F238E27FC236}">
                <a16:creationId xmlns:a16="http://schemas.microsoft.com/office/drawing/2014/main" id="{4EE48B1B-6BF6-4574-96FC-3034403B09FE}"/>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7625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9D6924-A58E-4A52-A97A-8EACC1828F41}"/>
              </a:ext>
            </a:extLst>
          </p:cNvPr>
          <p:cNvSpPr>
            <a:spLocks noGrp="1"/>
          </p:cNvSpPr>
          <p:nvPr>
            <p:ph type="body" sz="quarter" idx="10"/>
          </p:nvPr>
        </p:nvSpPr>
        <p:spPr>
          <a:xfrm>
            <a:off x="4572000" y="513833"/>
            <a:ext cx="3048000" cy="461665"/>
          </a:xfrm>
        </p:spPr>
        <p:txBody>
          <a:bodyPr/>
          <a:lstStyle/>
          <a:p>
            <a:r>
              <a:rPr lang="en-US" altLang="zh-CN" sz="2400" dirty="0"/>
              <a:t>Event Analysis</a:t>
            </a:r>
            <a:endParaRPr lang="zh-CN" altLang="en-US" sz="2400" dirty="0"/>
          </a:p>
        </p:txBody>
      </p:sp>
      <p:sp>
        <p:nvSpPr>
          <p:cNvPr id="4" name="文本框 3">
            <a:extLst>
              <a:ext uri="{FF2B5EF4-FFF2-40B4-BE49-F238E27FC236}">
                <a16:creationId xmlns:a16="http://schemas.microsoft.com/office/drawing/2014/main" id="{2BF11A66-0C9A-45D3-8F7B-61652F0DD1AB}"/>
              </a:ext>
            </a:extLst>
          </p:cNvPr>
          <p:cNvSpPr txBox="1"/>
          <p:nvPr/>
        </p:nvSpPr>
        <p:spPr>
          <a:xfrm>
            <a:off x="509974" y="1078495"/>
            <a:ext cx="5357061" cy="5265672"/>
          </a:xfrm>
          <a:prstGeom prst="rect">
            <a:avLst/>
          </a:prstGeom>
          <a:noFill/>
        </p:spPr>
        <p:txBody>
          <a:bodyPr wrap="square">
            <a:spAutoFit/>
          </a:bodyPr>
          <a:lstStyle/>
          <a:p>
            <a:pPr algn="just">
              <a:lnSpc>
                <a:spcPct val="150000"/>
              </a:lnSpc>
            </a:pPr>
            <a:r>
              <a:rPr lang="en-US" altLang="zh-CN" b="1" i="0" dirty="0">
                <a:solidFill>
                  <a:schemeClr val="accent2">
                    <a:lumMod val="75000"/>
                    <a:lumOff val="25000"/>
                  </a:schemeClr>
                </a:solidFill>
                <a:effectLst/>
                <a:latin typeface="微软雅黑" panose="020B0503020204020204" pitchFamily="34" charset="-122"/>
                <a:ea typeface="微软雅黑" panose="020B0503020204020204" pitchFamily="34" charset="-122"/>
              </a:rPr>
              <a:t>Event Analysis</a:t>
            </a:r>
          </a:p>
          <a:p>
            <a:pPr algn="just">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Purpose</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Performs event analysis and generates HTML-formatted reports using the </a:t>
            </a:r>
            <a:r>
              <a:rPr lang="en-US" altLang="zh-CN" sz="1600" b="0" i="0" dirty="0" err="1">
                <a:solidFill>
                  <a:schemeClr val="tx1">
                    <a:lumMod val="75000"/>
                    <a:lumOff val="25000"/>
                  </a:schemeClr>
                </a:solidFill>
                <a:effectLst/>
                <a:latin typeface="微软雅黑" panose="020B0503020204020204" pitchFamily="34" charset="-122"/>
                <a:ea typeface="微软雅黑" panose="020B0503020204020204" pitchFamily="34" charset="-122"/>
              </a:rPr>
              <a:t>OpenAI</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GPT-4o model.</a:t>
            </a:r>
          </a:p>
          <a:p>
            <a:pPr algn="just">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Initialization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Loads necessary data from the cache and initializes the </a:t>
            </a:r>
            <a:r>
              <a:rPr lang="en-US" altLang="zh-CN" sz="1600" b="0" i="0" dirty="0" err="1">
                <a:solidFill>
                  <a:schemeClr val="tx1">
                    <a:lumMod val="75000"/>
                    <a:lumOff val="25000"/>
                  </a:schemeClr>
                </a:solidFill>
                <a:effectLst/>
                <a:latin typeface="微软雅黑" panose="020B0503020204020204" pitchFamily="34" charset="-122"/>
                <a:ea typeface="微软雅黑" panose="020B0503020204020204" pitchFamily="34" charset="-122"/>
              </a:rPr>
              <a:t>OpenAI</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client for NLP tasks.</a:t>
            </a:r>
          </a:p>
          <a:p>
            <a:pPr algn="just">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HTML Report Generation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Uses combined text data to generate detailed HTML analysis reports.</a:t>
            </a:r>
          </a:p>
          <a:p>
            <a:pPr algn="just">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Process Flow</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Combines text data, generates HTML reports, caches the results, and returns the HTML content.</a:t>
            </a:r>
          </a:p>
          <a:p>
            <a:pPr algn="just">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Conclusion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Integrates GPT-4o with cached data to provide structured and comprehensive event analysis, aiding in decision-making.</a:t>
            </a:r>
          </a:p>
        </p:txBody>
      </p:sp>
      <p:pic>
        <p:nvPicPr>
          <p:cNvPr id="6" name="图片 5">
            <a:extLst>
              <a:ext uri="{FF2B5EF4-FFF2-40B4-BE49-F238E27FC236}">
                <a16:creationId xmlns:a16="http://schemas.microsoft.com/office/drawing/2014/main" id="{FC064E07-33DD-47BF-B2D2-A65EEE099668}"/>
              </a:ext>
            </a:extLst>
          </p:cNvPr>
          <p:cNvPicPr>
            <a:picLocks noChangeAspect="1"/>
          </p:cNvPicPr>
          <p:nvPr/>
        </p:nvPicPr>
        <p:blipFill rotWithShape="1">
          <a:blip r:embed="rId2"/>
          <a:srcRect l="8966" r="6388"/>
          <a:stretch/>
        </p:blipFill>
        <p:spPr>
          <a:xfrm>
            <a:off x="6096000" y="1641934"/>
            <a:ext cx="5586026" cy="4138794"/>
          </a:xfrm>
          <a:prstGeom prst="rect">
            <a:avLst/>
          </a:prstGeom>
          <a:ln>
            <a:solidFill>
              <a:schemeClr val="bg1">
                <a:lumMod val="85000"/>
              </a:schemeClr>
            </a:solidFill>
          </a:ln>
        </p:spPr>
      </p:pic>
      <p:sp>
        <p:nvSpPr>
          <p:cNvPr id="7" name="文本框 6">
            <a:extLst>
              <a:ext uri="{FF2B5EF4-FFF2-40B4-BE49-F238E27FC236}">
                <a16:creationId xmlns:a16="http://schemas.microsoft.com/office/drawing/2014/main" id="{CCAD71AA-0D77-4B8B-8335-850CDB9A8E53}"/>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864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01</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spAutoFit/>
          </a:bodyPr>
          <a:lstStyle/>
          <a:p>
            <a:r>
              <a:rPr lang="en-US" altLang="zh-CN" dirty="0"/>
              <a:t>Introduction</a:t>
            </a:r>
            <a:endParaRPr lang="af-ZA" altLang="zh-CN" dirty="0"/>
          </a:p>
        </p:txBody>
      </p:sp>
    </p:spTree>
    <p:extLst>
      <p:ext uri="{BB962C8B-B14F-4D97-AF65-F5344CB8AC3E}">
        <p14:creationId xmlns:p14="http://schemas.microsoft.com/office/powerpoint/2010/main" val="1949798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FC0848-41D1-44FC-8211-81820FBA4347}"/>
              </a:ext>
            </a:extLst>
          </p:cNvPr>
          <p:cNvSpPr>
            <a:spLocks noGrp="1"/>
          </p:cNvSpPr>
          <p:nvPr>
            <p:ph type="body" sz="quarter" idx="10"/>
          </p:nvPr>
        </p:nvSpPr>
        <p:spPr>
          <a:xfrm>
            <a:off x="4572000" y="513833"/>
            <a:ext cx="3048000" cy="461665"/>
          </a:xfrm>
        </p:spPr>
        <p:txBody>
          <a:bodyPr/>
          <a:lstStyle/>
          <a:p>
            <a:r>
              <a:rPr lang="en-US" altLang="zh-CN" sz="2400" dirty="0"/>
              <a:t>Fact Verification</a:t>
            </a:r>
            <a:endParaRPr lang="zh-CN" altLang="en-US" sz="2400" dirty="0"/>
          </a:p>
        </p:txBody>
      </p:sp>
      <p:sp>
        <p:nvSpPr>
          <p:cNvPr id="5" name="文本框 4">
            <a:extLst>
              <a:ext uri="{FF2B5EF4-FFF2-40B4-BE49-F238E27FC236}">
                <a16:creationId xmlns:a16="http://schemas.microsoft.com/office/drawing/2014/main" id="{F1C9A9C3-19ED-4CAA-B6C3-9937BAB08095}"/>
              </a:ext>
            </a:extLst>
          </p:cNvPr>
          <p:cNvSpPr txBox="1"/>
          <p:nvPr/>
        </p:nvSpPr>
        <p:spPr>
          <a:xfrm>
            <a:off x="533765" y="975498"/>
            <a:ext cx="11292183" cy="1895519"/>
          </a:xfrm>
          <a:prstGeom prst="rect">
            <a:avLst/>
          </a:prstGeom>
          <a:noFill/>
        </p:spPr>
        <p:txBody>
          <a:bodyPr wrap="square">
            <a:spAutoFit/>
          </a:bodyPr>
          <a:lstStyle/>
          <a:p>
            <a:pPr algn="l">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Purpose</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Verifies event authenticity and generates comprehensive reports.</a:t>
            </a:r>
          </a:p>
          <a:p>
            <a:pPr algn="l">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Initialization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Loads essential text data from the cache and establishes connectivity with </a:t>
            </a:r>
            <a:r>
              <a:rPr lang="en-US" altLang="zh-CN" sz="1600" b="0" i="0" dirty="0" err="1">
                <a:solidFill>
                  <a:schemeClr val="tx1">
                    <a:lumMod val="75000"/>
                    <a:lumOff val="25000"/>
                  </a:schemeClr>
                </a:solidFill>
                <a:effectLst/>
                <a:latin typeface="微软雅黑" panose="020B0503020204020204" pitchFamily="34" charset="-122"/>
                <a:ea typeface="微软雅黑" panose="020B0503020204020204" pitchFamily="34" charset="-122"/>
              </a:rPr>
              <a:t>OpenAI</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a:t>
            </a:r>
          </a:p>
          <a:p>
            <a:pPr algn="l">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Report Generation</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Uses the GPT model to create detailed Markdown verification reports.</a:t>
            </a:r>
          </a:p>
          <a:p>
            <a:pPr algn="l">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Verification Scope</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Analyzes various event aspects such as time, location, motives, and credibility of statements.</a:t>
            </a:r>
          </a:p>
          <a:p>
            <a:pPr algn="l">
              <a:lnSpc>
                <a:spcPct val="150000"/>
              </a:lnSpc>
              <a:buFont typeface="Arial" panose="020B0604020202020204" pitchFamily="34" charset="0"/>
              <a:buChar char="•"/>
            </a:pPr>
            <a:r>
              <a:rPr lang="en-US" altLang="zh-CN" sz="1600" b="1" i="0" dirty="0">
                <a:solidFill>
                  <a:schemeClr val="tx1">
                    <a:lumMod val="75000"/>
                    <a:lumOff val="25000"/>
                  </a:schemeClr>
                </a:solidFill>
                <a:effectLst/>
                <a:latin typeface="微软雅黑" panose="020B0503020204020204" pitchFamily="34" charset="-122"/>
                <a:ea typeface="微软雅黑" panose="020B0503020204020204" pitchFamily="34" charset="-122"/>
              </a:rPr>
              <a:t> Objective</a:t>
            </a:r>
            <a:r>
              <a:rPr lang="en-US" altLang="zh-CN" sz="1600" b="0" i="0" dirty="0">
                <a:solidFill>
                  <a:schemeClr val="tx1">
                    <a:lumMod val="75000"/>
                    <a:lumOff val="25000"/>
                  </a:schemeClr>
                </a:solidFill>
                <a:effectLst/>
                <a:latin typeface="微软雅黑" panose="020B0503020204020204" pitchFamily="34" charset="-122"/>
                <a:ea typeface="微软雅黑" panose="020B0503020204020204" pitchFamily="34" charset="-122"/>
              </a:rPr>
              <a:t>: Provides objective and accurate reference information for decision-makers.</a:t>
            </a:r>
          </a:p>
        </p:txBody>
      </p:sp>
      <p:pic>
        <p:nvPicPr>
          <p:cNvPr id="7" name="图片 6">
            <a:extLst>
              <a:ext uri="{FF2B5EF4-FFF2-40B4-BE49-F238E27FC236}">
                <a16:creationId xmlns:a16="http://schemas.microsoft.com/office/drawing/2014/main" id="{AD373547-98A0-4667-8B26-31C3130D6F7B}"/>
              </a:ext>
            </a:extLst>
          </p:cNvPr>
          <p:cNvPicPr>
            <a:picLocks noChangeAspect="1"/>
          </p:cNvPicPr>
          <p:nvPr/>
        </p:nvPicPr>
        <p:blipFill>
          <a:blip r:embed="rId2"/>
          <a:stretch>
            <a:fillRect/>
          </a:stretch>
        </p:blipFill>
        <p:spPr>
          <a:xfrm>
            <a:off x="1837710" y="2998415"/>
            <a:ext cx="8516579" cy="3550821"/>
          </a:xfrm>
          <a:prstGeom prst="rect">
            <a:avLst/>
          </a:prstGeom>
        </p:spPr>
      </p:pic>
      <p:sp>
        <p:nvSpPr>
          <p:cNvPr id="6" name="文本框 5">
            <a:extLst>
              <a:ext uri="{FF2B5EF4-FFF2-40B4-BE49-F238E27FC236}">
                <a16:creationId xmlns:a16="http://schemas.microsoft.com/office/drawing/2014/main" id="{68B5692D-EFDA-4B33-B76D-153BD2987108}"/>
              </a:ext>
            </a:extLst>
          </p:cNvPr>
          <p:cNvSpPr txBox="1"/>
          <p:nvPr/>
        </p:nvSpPr>
        <p:spPr>
          <a:xfrm>
            <a:off x="10246530" y="401184"/>
            <a:ext cx="1745675" cy="400110"/>
          </a:xfrm>
          <a:prstGeom prst="rect">
            <a:avLst/>
          </a:prstGeom>
          <a:noFill/>
        </p:spPr>
        <p:txBody>
          <a:bodyPr wrap="square" rtlCol="0">
            <a:spAutoFit/>
          </a:bodyPr>
          <a:lstStyle/>
          <a:p>
            <a:r>
              <a:rPr lang="en-US" altLang="zh-CN" sz="2000" dirty="0" err="1">
                <a:solidFill>
                  <a:schemeClr val="accent2">
                    <a:lumMod val="75000"/>
                    <a:lumOff val="25000"/>
                  </a:schemeClr>
                </a:solidFill>
                <a:latin typeface="微软雅黑" panose="020B0503020204020204" pitchFamily="34" charset="-122"/>
                <a:ea typeface="微软雅黑" panose="020B0503020204020204" pitchFamily="34" charset="-122"/>
              </a:rPr>
              <a:t>Sik</a:t>
            </a:r>
            <a:r>
              <a:rPr lang="en-US" altLang="zh-CN" sz="2000" dirty="0">
                <a:solidFill>
                  <a:schemeClr val="accent2">
                    <a:lumMod val="75000"/>
                    <a:lumOff val="25000"/>
                  </a:schemeClr>
                </a:solidFill>
                <a:latin typeface="微软雅黑" panose="020B0503020204020204" pitchFamily="34" charset="-122"/>
                <a:ea typeface="微软雅黑" panose="020B0503020204020204" pitchFamily="34" charset="-122"/>
              </a:rPr>
              <a:t> Wan Ru</a:t>
            </a:r>
            <a:endParaRPr lang="zh-CN" altLang="en-US" sz="2000" dirty="0">
              <a:solidFill>
                <a:schemeClr val="accent2">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6948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04</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spAutoFit/>
          </a:bodyPr>
          <a:lstStyle/>
          <a:p>
            <a:r>
              <a:rPr lang="en-US" altLang="zh-CN" dirty="0"/>
              <a:t>Evaluation</a:t>
            </a:r>
            <a:endParaRPr lang="zh-CN" altLang="en-US" dirty="0"/>
          </a:p>
        </p:txBody>
      </p:sp>
    </p:spTree>
    <p:extLst>
      <p:ext uri="{BB962C8B-B14F-4D97-AF65-F5344CB8AC3E}">
        <p14:creationId xmlns:p14="http://schemas.microsoft.com/office/powerpoint/2010/main" val="91254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F5201E-B49D-4720-A913-1E427DB7402D}"/>
              </a:ext>
            </a:extLst>
          </p:cNvPr>
          <p:cNvSpPr>
            <a:spLocks noGrp="1"/>
          </p:cNvSpPr>
          <p:nvPr>
            <p:ph type="body" sz="quarter" idx="10"/>
          </p:nvPr>
        </p:nvSpPr>
        <p:spPr>
          <a:xfrm>
            <a:off x="4572000" y="513833"/>
            <a:ext cx="3048000" cy="461665"/>
          </a:xfrm>
        </p:spPr>
        <p:txBody>
          <a:bodyPr/>
          <a:lstStyle/>
          <a:p>
            <a:r>
              <a:rPr lang="en-US" altLang="zh-CN" sz="2400" dirty="0"/>
              <a:t>Samples</a:t>
            </a:r>
            <a:endParaRPr lang="zh-CN" altLang="en-US" sz="2400" dirty="0"/>
          </a:p>
        </p:txBody>
      </p:sp>
      <p:pic>
        <p:nvPicPr>
          <p:cNvPr id="3" name="图片 2">
            <a:extLst>
              <a:ext uri="{FF2B5EF4-FFF2-40B4-BE49-F238E27FC236}">
                <a16:creationId xmlns:a16="http://schemas.microsoft.com/office/drawing/2014/main" id="{423F8824-F3EB-4732-90D8-FB5CCEFD0322}"/>
              </a:ext>
            </a:extLst>
          </p:cNvPr>
          <p:cNvPicPr/>
          <p:nvPr/>
        </p:nvPicPr>
        <p:blipFill>
          <a:blip r:embed="rId2"/>
          <a:stretch>
            <a:fillRect/>
          </a:stretch>
        </p:blipFill>
        <p:spPr>
          <a:xfrm>
            <a:off x="2776534" y="1390345"/>
            <a:ext cx="6638931" cy="5237962"/>
          </a:xfrm>
          <a:prstGeom prst="rect">
            <a:avLst/>
          </a:prstGeom>
        </p:spPr>
      </p:pic>
    </p:spTree>
    <p:extLst>
      <p:ext uri="{BB962C8B-B14F-4D97-AF65-F5344CB8AC3E}">
        <p14:creationId xmlns:p14="http://schemas.microsoft.com/office/powerpoint/2010/main" val="26917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C90E14-7051-4071-8D37-A89487108B94}"/>
              </a:ext>
            </a:extLst>
          </p:cNvPr>
          <p:cNvSpPr>
            <a:spLocks noGrp="1"/>
          </p:cNvSpPr>
          <p:nvPr>
            <p:ph type="body" sz="quarter" idx="10"/>
          </p:nvPr>
        </p:nvSpPr>
        <p:spPr>
          <a:xfrm>
            <a:off x="4572000" y="513833"/>
            <a:ext cx="3048000" cy="461665"/>
          </a:xfrm>
        </p:spPr>
        <p:txBody>
          <a:bodyPr/>
          <a:lstStyle/>
          <a:p>
            <a:r>
              <a:rPr lang="en-US" altLang="zh-CN" sz="2400" dirty="0"/>
              <a:t>Stability</a:t>
            </a:r>
            <a:endParaRPr lang="zh-CN" altLang="en-US" sz="2400" dirty="0"/>
          </a:p>
        </p:txBody>
      </p:sp>
      <p:pic>
        <p:nvPicPr>
          <p:cNvPr id="3" name="图片 2">
            <a:extLst>
              <a:ext uri="{FF2B5EF4-FFF2-40B4-BE49-F238E27FC236}">
                <a16:creationId xmlns:a16="http://schemas.microsoft.com/office/drawing/2014/main" id="{4A8C3C7C-6D54-4526-A05D-E3FF76BE41E4}"/>
              </a:ext>
            </a:extLst>
          </p:cNvPr>
          <p:cNvPicPr/>
          <p:nvPr/>
        </p:nvPicPr>
        <p:blipFill>
          <a:blip r:embed="rId2"/>
          <a:stretch>
            <a:fillRect/>
          </a:stretch>
        </p:blipFill>
        <p:spPr>
          <a:xfrm>
            <a:off x="474596" y="1365183"/>
            <a:ext cx="6896021" cy="3612399"/>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CDD2CAF8-832E-4D14-9AF6-ED49E75BF78A}"/>
              </a:ext>
            </a:extLst>
          </p:cNvPr>
          <p:cNvPicPr/>
          <p:nvPr/>
        </p:nvPicPr>
        <p:blipFill>
          <a:blip r:embed="rId3"/>
          <a:stretch>
            <a:fillRect/>
          </a:stretch>
        </p:blipFill>
        <p:spPr>
          <a:xfrm>
            <a:off x="4150113" y="2493079"/>
            <a:ext cx="7145267" cy="3753287"/>
          </a:xfrm>
          <a:prstGeom prst="rect">
            <a:avLst/>
          </a:prstGeom>
          <a:ln>
            <a:solidFill>
              <a:schemeClr val="bg1">
                <a:lumMod val="85000"/>
              </a:schemeClr>
            </a:solidFill>
          </a:ln>
        </p:spPr>
      </p:pic>
    </p:spTree>
    <p:extLst>
      <p:ext uri="{BB962C8B-B14F-4D97-AF65-F5344CB8AC3E}">
        <p14:creationId xmlns:p14="http://schemas.microsoft.com/office/powerpoint/2010/main" val="1005950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5DFB0F-8C8B-416D-BC60-5F18D21886F1}"/>
              </a:ext>
            </a:extLst>
          </p:cNvPr>
          <p:cNvSpPr>
            <a:spLocks noGrp="1"/>
          </p:cNvSpPr>
          <p:nvPr>
            <p:ph type="body" sz="quarter" idx="10"/>
          </p:nvPr>
        </p:nvSpPr>
        <p:spPr>
          <a:xfrm>
            <a:off x="4572000" y="513833"/>
            <a:ext cx="3048000" cy="461665"/>
          </a:xfrm>
          <a:ln>
            <a:solidFill>
              <a:schemeClr val="bg1">
                <a:lumMod val="85000"/>
              </a:schemeClr>
            </a:solidFill>
          </a:ln>
        </p:spPr>
        <p:txBody>
          <a:bodyPr/>
          <a:lstStyle/>
          <a:p>
            <a:r>
              <a:rPr lang="en-US" altLang="zh-CN" sz="2400" dirty="0"/>
              <a:t>Effectiveness</a:t>
            </a:r>
            <a:endParaRPr lang="zh-CN" altLang="en-US" sz="2400" dirty="0"/>
          </a:p>
        </p:txBody>
      </p:sp>
      <p:pic>
        <p:nvPicPr>
          <p:cNvPr id="3" name="图片 2">
            <a:extLst>
              <a:ext uri="{FF2B5EF4-FFF2-40B4-BE49-F238E27FC236}">
                <a16:creationId xmlns:a16="http://schemas.microsoft.com/office/drawing/2014/main" id="{07DE7688-81CE-4229-9B08-15B51465005A}"/>
              </a:ext>
            </a:extLst>
          </p:cNvPr>
          <p:cNvPicPr/>
          <p:nvPr/>
        </p:nvPicPr>
        <p:blipFill>
          <a:blip r:embed="rId2"/>
          <a:stretch>
            <a:fillRect/>
          </a:stretch>
        </p:blipFill>
        <p:spPr>
          <a:xfrm>
            <a:off x="1178124" y="1322105"/>
            <a:ext cx="7459577" cy="4163743"/>
          </a:xfrm>
          <a:prstGeom prst="rect">
            <a:avLst/>
          </a:prstGeom>
          <a:ln>
            <a:solidFill>
              <a:schemeClr val="bg1">
                <a:lumMod val="85000"/>
              </a:schemeClr>
            </a:solidFill>
          </a:ln>
        </p:spPr>
      </p:pic>
      <p:pic>
        <p:nvPicPr>
          <p:cNvPr id="4" name="图片 3">
            <a:extLst>
              <a:ext uri="{FF2B5EF4-FFF2-40B4-BE49-F238E27FC236}">
                <a16:creationId xmlns:a16="http://schemas.microsoft.com/office/drawing/2014/main" id="{A8017590-8F09-4CF1-85B9-D7C6FA4403C8}"/>
              </a:ext>
            </a:extLst>
          </p:cNvPr>
          <p:cNvPicPr/>
          <p:nvPr/>
        </p:nvPicPr>
        <p:blipFill>
          <a:blip r:embed="rId3"/>
          <a:stretch>
            <a:fillRect/>
          </a:stretch>
        </p:blipFill>
        <p:spPr>
          <a:xfrm>
            <a:off x="2341520" y="1765961"/>
            <a:ext cx="7744521" cy="4292710"/>
          </a:xfrm>
          <a:prstGeom prst="rect">
            <a:avLst/>
          </a:prstGeom>
          <a:ln>
            <a:solidFill>
              <a:schemeClr val="bg1">
                <a:lumMod val="85000"/>
              </a:schemeClr>
            </a:solidFill>
          </a:ln>
        </p:spPr>
      </p:pic>
      <p:pic>
        <p:nvPicPr>
          <p:cNvPr id="5" name="图片 4">
            <a:extLst>
              <a:ext uri="{FF2B5EF4-FFF2-40B4-BE49-F238E27FC236}">
                <a16:creationId xmlns:a16="http://schemas.microsoft.com/office/drawing/2014/main" id="{0C5A9942-AECF-49D0-BAF7-9B045092D4BB}"/>
              </a:ext>
            </a:extLst>
          </p:cNvPr>
          <p:cNvPicPr/>
          <p:nvPr/>
        </p:nvPicPr>
        <p:blipFill>
          <a:blip r:embed="rId4"/>
          <a:stretch>
            <a:fillRect/>
          </a:stretch>
        </p:blipFill>
        <p:spPr>
          <a:xfrm>
            <a:off x="3263424" y="2252600"/>
            <a:ext cx="7880006" cy="4247386"/>
          </a:xfrm>
          <a:prstGeom prst="rect">
            <a:avLst/>
          </a:prstGeom>
          <a:ln>
            <a:solidFill>
              <a:schemeClr val="bg1">
                <a:lumMod val="85000"/>
              </a:schemeClr>
            </a:solidFill>
          </a:ln>
        </p:spPr>
      </p:pic>
    </p:spTree>
    <p:extLst>
      <p:ext uri="{BB962C8B-B14F-4D97-AF65-F5344CB8AC3E}">
        <p14:creationId xmlns:p14="http://schemas.microsoft.com/office/powerpoint/2010/main" val="110961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5DFB0F-8C8B-416D-BC60-5F18D21886F1}"/>
              </a:ext>
            </a:extLst>
          </p:cNvPr>
          <p:cNvSpPr>
            <a:spLocks noGrp="1"/>
          </p:cNvSpPr>
          <p:nvPr>
            <p:ph type="body" sz="quarter" idx="10"/>
          </p:nvPr>
        </p:nvSpPr>
        <p:spPr>
          <a:xfrm>
            <a:off x="4572000" y="513833"/>
            <a:ext cx="3048000" cy="461665"/>
          </a:xfrm>
          <a:ln>
            <a:solidFill>
              <a:schemeClr val="bg1">
                <a:lumMod val="85000"/>
              </a:schemeClr>
            </a:solidFill>
          </a:ln>
        </p:spPr>
        <p:txBody>
          <a:bodyPr/>
          <a:lstStyle/>
          <a:p>
            <a:r>
              <a:rPr lang="en-US" altLang="zh-CN" sz="2400" dirty="0"/>
              <a:t>Duration</a:t>
            </a:r>
            <a:endParaRPr lang="zh-CN" altLang="en-US" sz="2400" dirty="0"/>
          </a:p>
        </p:txBody>
      </p:sp>
      <p:sp>
        <p:nvSpPr>
          <p:cNvPr id="7" name="文本框 6">
            <a:extLst>
              <a:ext uri="{FF2B5EF4-FFF2-40B4-BE49-F238E27FC236}">
                <a16:creationId xmlns:a16="http://schemas.microsoft.com/office/drawing/2014/main" id="{C83A1C57-7402-48BC-83FF-4E9A637F6A16}"/>
              </a:ext>
            </a:extLst>
          </p:cNvPr>
          <p:cNvSpPr txBox="1"/>
          <p:nvPr/>
        </p:nvSpPr>
        <p:spPr>
          <a:xfrm>
            <a:off x="545796" y="1129374"/>
            <a:ext cx="11131398" cy="2690288"/>
          </a:xfrm>
          <a:prstGeom prst="rect">
            <a:avLst/>
          </a:prstGeom>
          <a:noFill/>
        </p:spPr>
        <p:txBody>
          <a:bodyPr wrap="square">
            <a:spAutoFit/>
          </a:bodyPr>
          <a:lstStyle/>
          <a:p>
            <a:pPr>
              <a:lnSpc>
                <a:spcPct val="150000"/>
              </a:lnSpc>
              <a:spcAft>
                <a:spcPts val="600"/>
              </a:spcAft>
            </a:pPr>
            <a:r>
              <a:rPr lang="en-US" altLang="zh-CN" b="1"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The average total time for all topics is about 5.2 seconds</a:t>
            </a:r>
            <a:r>
              <a:rPr lang="en-US" altLang="zh-CN" dirty="0">
                <a:solidFill>
                  <a:srgbClr val="000000"/>
                </a:solidFill>
                <a:latin typeface="微软雅黑" panose="020B0503020204020204" pitchFamily="34" charset="-122"/>
                <a:ea typeface="微软雅黑" panose="020B0503020204020204" pitchFamily="34" charset="-122"/>
              </a:rPr>
              <a:t>, ranging from 4.7 to 5.7.</a:t>
            </a:r>
            <a:r>
              <a:rPr lang="en-US" altLang="zh-CN" b="0" i="0" dirty="0">
                <a:solidFill>
                  <a:srgbClr val="000000"/>
                </a:solidFill>
                <a:effectLst/>
                <a:latin typeface="微软雅黑" panose="020B0503020204020204" pitchFamily="34" charset="-122"/>
                <a:ea typeface="微软雅黑" panose="020B0503020204020204" pitchFamily="34" charset="-122"/>
              </a:rPr>
              <a:t> Performance is consistent across different topics.</a:t>
            </a:r>
          </a:p>
          <a:p>
            <a:pPr>
              <a:lnSpc>
                <a:spcPct val="150000"/>
              </a:lnSpc>
              <a:spcAft>
                <a:spcPts val="600"/>
              </a:spcAft>
            </a:pPr>
            <a:r>
              <a:rPr lang="en-US" altLang="zh-CN" b="1"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 generation speed of GPT-4o is 1,000 tokens every 30 seconds, and even with asynchronous processing, it still results in a relatively slow speed. </a:t>
            </a:r>
          </a:p>
          <a:p>
            <a:pPr>
              <a:lnSpc>
                <a:spcPct val="150000"/>
              </a:lnSpc>
              <a:spcAft>
                <a:spcPts val="600"/>
              </a:spcAft>
            </a:pPr>
            <a:r>
              <a:rPr lang="en-US" altLang="zh-CN" b="1"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 total time required for this project is approximately 2 to 5 minutes, which is generally acceptable.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6067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05</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a:xfrm>
            <a:off x="2662237" y="3727855"/>
            <a:ext cx="6867526" cy="1015663"/>
          </a:xfrm>
        </p:spPr>
        <p:txBody>
          <a:bodyPr>
            <a:spAutoFit/>
          </a:bodyPr>
          <a:lstStyle/>
          <a:p>
            <a:r>
              <a:rPr lang="en-US" altLang="zh-CN" sz="6000" dirty="0"/>
              <a:t>Future Outlook</a:t>
            </a:r>
            <a:endParaRPr lang="zh-CN" altLang="en-US" sz="6000" dirty="0"/>
          </a:p>
        </p:txBody>
      </p:sp>
    </p:spTree>
    <p:extLst>
      <p:ext uri="{BB962C8B-B14F-4D97-AF65-F5344CB8AC3E}">
        <p14:creationId xmlns:p14="http://schemas.microsoft.com/office/powerpoint/2010/main" val="4145063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5DFB0F-8C8B-416D-BC60-5F18D21886F1}"/>
              </a:ext>
            </a:extLst>
          </p:cNvPr>
          <p:cNvSpPr>
            <a:spLocks noGrp="1"/>
          </p:cNvSpPr>
          <p:nvPr>
            <p:ph type="body" sz="quarter" idx="10"/>
          </p:nvPr>
        </p:nvSpPr>
        <p:spPr>
          <a:xfrm>
            <a:off x="4572000" y="513833"/>
            <a:ext cx="3048000" cy="461665"/>
          </a:xfrm>
          <a:ln>
            <a:solidFill>
              <a:schemeClr val="bg1">
                <a:lumMod val="85000"/>
              </a:schemeClr>
            </a:solidFill>
          </a:ln>
        </p:spPr>
        <p:txBody>
          <a:bodyPr/>
          <a:lstStyle/>
          <a:p>
            <a:r>
              <a:rPr lang="en-US" altLang="zh-CN" sz="2400" dirty="0"/>
              <a:t>Future Outlook</a:t>
            </a:r>
          </a:p>
        </p:txBody>
      </p:sp>
      <p:sp>
        <p:nvSpPr>
          <p:cNvPr id="7" name="文本框 6">
            <a:extLst>
              <a:ext uri="{FF2B5EF4-FFF2-40B4-BE49-F238E27FC236}">
                <a16:creationId xmlns:a16="http://schemas.microsoft.com/office/drawing/2014/main" id="{C83A1C57-7402-48BC-83FF-4E9A637F6A16}"/>
              </a:ext>
            </a:extLst>
          </p:cNvPr>
          <p:cNvSpPr txBox="1"/>
          <p:nvPr/>
        </p:nvSpPr>
        <p:spPr>
          <a:xfrm>
            <a:off x="530301" y="1164375"/>
            <a:ext cx="11131398" cy="3332772"/>
          </a:xfrm>
          <a:prstGeom prst="rect">
            <a:avLst/>
          </a:prstGeom>
          <a:noFill/>
        </p:spPr>
        <p:txBody>
          <a:bodyPr wrap="square">
            <a:spAutoFit/>
          </a:bodyPr>
          <a:lstStyle/>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Model Cost</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Balance cost and effectiveness with local and online models.</a:t>
            </a:r>
          </a:p>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User Account</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Enable history tracking, favorites, and sharing for personalized experience.</a:t>
            </a:r>
          </a:p>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Workflow Optimization</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Improve analysis workflow with automation and dynamic adjustments.</a:t>
            </a:r>
          </a:p>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Multi-Platform Support</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Expand to reach broader, younger audience on </a:t>
            </a:r>
            <a:r>
              <a:rPr lang="en-US" altLang="zh-CN" b="0" i="0" dirty="0" err="1">
                <a:solidFill>
                  <a:schemeClr val="tx1">
                    <a:lumMod val="75000"/>
                    <a:lumOff val="25000"/>
                  </a:schemeClr>
                </a:solidFill>
                <a:effectLst/>
                <a:latin typeface="微软雅黑" panose="020B0503020204020204" pitchFamily="34" charset="-122"/>
                <a:ea typeface="微软雅黑" panose="020B0503020204020204" pitchFamily="34" charset="-122"/>
              </a:rPr>
              <a:t>TikTok</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and news portals.</a:t>
            </a:r>
          </a:p>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Hot Topic Recommendations</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Increase engagement with personalized hot topic suggestions.</a:t>
            </a:r>
          </a:p>
          <a:p>
            <a:pPr algn="l">
              <a:lnSpc>
                <a:spcPct val="20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i="0" dirty="0">
                <a:solidFill>
                  <a:schemeClr val="tx1">
                    <a:lumMod val="75000"/>
                    <a:lumOff val="25000"/>
                  </a:schemeClr>
                </a:solidFill>
                <a:effectLst/>
                <a:latin typeface="微软雅黑" panose="020B0503020204020204" pitchFamily="34" charset="-122"/>
                <a:ea typeface="微软雅黑" panose="020B0503020204020204" pitchFamily="34" charset="-122"/>
              </a:rPr>
              <a:t>Interactive System</a:t>
            </a:r>
            <a:r>
              <a:rPr lang="en-US" altLang="zh-CN" b="0" i="0" dirty="0">
                <a:solidFill>
                  <a:schemeClr val="tx1">
                    <a:lumMod val="75000"/>
                    <a:lumOff val="25000"/>
                  </a:schemeClr>
                </a:solidFill>
                <a:effectLst/>
                <a:latin typeface="微软雅黑" panose="020B0503020204020204" pitchFamily="34" charset="-122"/>
                <a:ea typeface="微软雅黑" panose="020B0503020204020204" pitchFamily="34" charset="-122"/>
              </a:rPr>
              <a:t>: Enhance user experience with real-time Q&amp;A and social features.</a:t>
            </a:r>
          </a:p>
        </p:txBody>
      </p:sp>
    </p:spTree>
    <p:extLst>
      <p:ext uri="{BB962C8B-B14F-4D97-AF65-F5344CB8AC3E}">
        <p14:creationId xmlns:p14="http://schemas.microsoft.com/office/powerpoint/2010/main" val="3761627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06</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p:txBody>
          <a:bodyPr>
            <a:spAutoFit/>
          </a:bodyPr>
          <a:lstStyle/>
          <a:p>
            <a:r>
              <a:rPr lang="en-US" altLang="zh-CN" dirty="0"/>
              <a:t>Conclusion</a:t>
            </a:r>
            <a:endParaRPr lang="zh-CN" altLang="en-US" dirty="0"/>
          </a:p>
        </p:txBody>
      </p:sp>
    </p:spTree>
    <p:extLst>
      <p:ext uri="{BB962C8B-B14F-4D97-AF65-F5344CB8AC3E}">
        <p14:creationId xmlns:p14="http://schemas.microsoft.com/office/powerpoint/2010/main" val="3843290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5DFB0F-8C8B-416D-BC60-5F18D21886F1}"/>
              </a:ext>
            </a:extLst>
          </p:cNvPr>
          <p:cNvSpPr>
            <a:spLocks noGrp="1"/>
          </p:cNvSpPr>
          <p:nvPr>
            <p:ph type="body" sz="quarter" idx="10"/>
          </p:nvPr>
        </p:nvSpPr>
        <p:spPr>
          <a:xfrm>
            <a:off x="4572000" y="513833"/>
            <a:ext cx="3048000" cy="461665"/>
          </a:xfrm>
          <a:ln>
            <a:solidFill>
              <a:schemeClr val="bg1">
                <a:lumMod val="85000"/>
              </a:schemeClr>
            </a:solidFill>
          </a:ln>
        </p:spPr>
        <p:txBody>
          <a:bodyPr/>
          <a:lstStyle/>
          <a:p>
            <a:r>
              <a:rPr lang="en-US" altLang="zh-CN" sz="2400" dirty="0"/>
              <a:t>Conclusion</a:t>
            </a:r>
          </a:p>
        </p:txBody>
      </p:sp>
      <p:sp>
        <p:nvSpPr>
          <p:cNvPr id="7" name="文本框 6">
            <a:extLst>
              <a:ext uri="{FF2B5EF4-FFF2-40B4-BE49-F238E27FC236}">
                <a16:creationId xmlns:a16="http://schemas.microsoft.com/office/drawing/2014/main" id="{C83A1C57-7402-48BC-83FF-4E9A637F6A16}"/>
              </a:ext>
            </a:extLst>
          </p:cNvPr>
          <p:cNvSpPr txBox="1"/>
          <p:nvPr/>
        </p:nvSpPr>
        <p:spPr>
          <a:xfrm>
            <a:off x="530301" y="1186251"/>
            <a:ext cx="11131398" cy="3332772"/>
          </a:xfrm>
          <a:prstGeom prst="rect">
            <a:avLst/>
          </a:prstGeom>
          <a:noFill/>
        </p:spPr>
        <p:txBody>
          <a:bodyPr wrap="square">
            <a:spAutoFit/>
          </a:bodyPr>
          <a:lstStyle/>
          <a:p>
            <a:pPr algn="just">
              <a:lnSpc>
                <a:spcPct val="200000"/>
              </a:lnSpc>
            </a:pPr>
            <a:r>
              <a:rPr lang="en-US" altLang="zh-CN" dirty="0">
                <a:solidFill>
                  <a:srgbClr val="000000"/>
                </a:solidFill>
                <a:latin typeface="微软雅黑" panose="020B0503020204020204" pitchFamily="34" charset="-122"/>
                <a:ea typeface="微软雅黑" panose="020B0503020204020204" pitchFamily="34" charset="-122"/>
              </a:rPr>
              <a:t>The "Cocoon Breaker" project helps people access different information and learn from diverse perspectives. It uses cutting-edge AI technology to make sure everyone gets a wide range of knowledge. We want to keep improving the project to make it cheaper, let people create accounts, make it easier to use, work on different platform, more interactive and so on. In general, this project is highly practical. Moreover, it has a high overall completion level and is already ready for deployment.</a:t>
            </a:r>
            <a:endParaRPr lang="en-US" altLang="zh-CN"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78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2CF20D-0561-2227-7BCB-365AEF46F10C}"/>
              </a:ext>
            </a:extLst>
          </p:cNvPr>
          <p:cNvSpPr>
            <a:spLocks noGrp="1"/>
          </p:cNvSpPr>
          <p:nvPr>
            <p:ph type="body" sz="quarter" idx="10"/>
          </p:nvPr>
        </p:nvSpPr>
        <p:spPr/>
        <p:txBody>
          <a:bodyPr/>
          <a:lstStyle/>
          <a:p>
            <a:r>
              <a:rPr lang="en-US" altLang="zh-CN" dirty="0"/>
              <a:t>Introduction</a:t>
            </a:r>
            <a:endParaRPr lang="zh-CN" altLang="en-US" dirty="0"/>
          </a:p>
        </p:txBody>
      </p:sp>
      <p:sp>
        <p:nvSpPr>
          <p:cNvPr id="4" name="文本框 3">
            <a:extLst>
              <a:ext uri="{FF2B5EF4-FFF2-40B4-BE49-F238E27FC236}">
                <a16:creationId xmlns:a16="http://schemas.microsoft.com/office/drawing/2014/main" id="{E0E1B2CB-B8DB-2C3C-CDBA-8B3AF169C1A0}"/>
              </a:ext>
            </a:extLst>
          </p:cNvPr>
          <p:cNvSpPr txBox="1"/>
          <p:nvPr/>
        </p:nvSpPr>
        <p:spPr>
          <a:xfrm>
            <a:off x="387985" y="1238096"/>
            <a:ext cx="11416029" cy="2120902"/>
          </a:xfrm>
          <a:prstGeom prst="rect">
            <a:avLst/>
          </a:prstGeom>
          <a:noFill/>
        </p:spPr>
        <p:txBody>
          <a:bodyPr wrap="square">
            <a:spAutoFit/>
          </a:bodyPr>
          <a:lstStyle/>
          <a:p>
            <a:pPr algn="just">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Our Project, name as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茧房终结者”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(Cocoon Breaker), is a project that uses advanced AI to help users break free from the information cocoon phenomenon caused by personalized content recommendation algorithms. This project aims to aggregate and organize diverse online information to provide users with a broader perspective and understanding, thereby enhancing information literacy and promoting social harmony.</a:t>
            </a:r>
          </a:p>
        </p:txBody>
      </p:sp>
      <p:sp>
        <p:nvSpPr>
          <p:cNvPr id="15" name="文本框 14">
            <a:extLst>
              <a:ext uri="{FF2B5EF4-FFF2-40B4-BE49-F238E27FC236}">
                <a16:creationId xmlns:a16="http://schemas.microsoft.com/office/drawing/2014/main" id="{ADBC872F-D709-46B2-94A6-6FA28963782D}"/>
              </a:ext>
            </a:extLst>
          </p:cNvPr>
          <p:cNvSpPr txBox="1"/>
          <p:nvPr/>
        </p:nvSpPr>
        <p:spPr>
          <a:xfrm>
            <a:off x="387985" y="3529647"/>
            <a:ext cx="11416028" cy="1705403"/>
          </a:xfrm>
          <a:prstGeom prst="rect">
            <a:avLst/>
          </a:prstGeom>
          <a:noFill/>
        </p:spPr>
        <p:txBody>
          <a:bodyPr wrap="square">
            <a:spAutoFit/>
          </a:bodyPr>
          <a:lstStyle/>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Video Information</a:t>
            </a:r>
            <a:r>
              <a:rPr lang="en-US" altLang="zh-CN" b="0" i="0" dirty="0">
                <a:solidFill>
                  <a:srgbClr val="000000"/>
                </a:solidFill>
                <a:effectLst/>
                <a:latin typeface="微软雅黑" panose="020B0503020204020204" pitchFamily="34" charset="-122"/>
                <a:ea typeface="微软雅黑" panose="020B0503020204020204" pitchFamily="34" charset="-122"/>
              </a:rPr>
              <a:t>: Provides video summaries and conducts searches based on extracted keywords.</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Online Analysis</a:t>
            </a:r>
            <a:r>
              <a:rPr lang="en-US" altLang="zh-CN" b="0" i="0" dirty="0">
                <a:solidFill>
                  <a:srgbClr val="000000"/>
                </a:solidFill>
                <a:effectLst/>
                <a:latin typeface="微软雅黑" panose="020B0503020204020204" pitchFamily="34" charset="-122"/>
                <a:ea typeface="微软雅黑" panose="020B0503020204020204" pitchFamily="34" charset="-122"/>
              </a:rPr>
              <a:t>: Uses system prompts and large models to generate analysis reports.</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Comment Analysis</a:t>
            </a:r>
            <a:r>
              <a:rPr lang="en-US" altLang="zh-CN" b="0" i="0" dirty="0">
                <a:solidFill>
                  <a:srgbClr val="000000"/>
                </a:solidFill>
                <a:effectLst/>
                <a:latin typeface="微软雅黑" panose="020B0503020204020204" pitchFamily="34" charset="-122"/>
                <a:ea typeface="微软雅黑" panose="020B0503020204020204" pitchFamily="34" charset="-122"/>
              </a:rPr>
              <a:t>: Focuses on sentiment recognition and text embedding.</a:t>
            </a:r>
          </a:p>
          <a:p>
            <a:pPr algn="just">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 Modular Architecture</a:t>
            </a:r>
            <a:r>
              <a:rPr lang="en-US" altLang="zh-CN" b="0" i="0" dirty="0">
                <a:solidFill>
                  <a:srgbClr val="000000"/>
                </a:solidFill>
                <a:effectLst/>
                <a:latin typeface="微软雅黑" panose="020B0503020204020204" pitchFamily="34" charset="-122"/>
                <a:ea typeface="微软雅黑" panose="020B0503020204020204" pitchFamily="34" charset="-122"/>
              </a:rPr>
              <a:t>: Supports asynchronous processing and easy integration.</a:t>
            </a:r>
          </a:p>
        </p:txBody>
      </p:sp>
    </p:spTree>
    <p:extLst>
      <p:ext uri="{BB962C8B-B14F-4D97-AF65-F5344CB8AC3E}">
        <p14:creationId xmlns:p14="http://schemas.microsoft.com/office/powerpoint/2010/main" val="4176229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6741980-DA8F-4E9E-B450-4CDAE0D9C979}"/>
              </a:ext>
            </a:extLst>
          </p:cNvPr>
          <p:cNvSpPr>
            <a:spLocks noGrp="1"/>
          </p:cNvSpPr>
          <p:nvPr>
            <p:ph type="body" sz="quarter" idx="10"/>
          </p:nvPr>
        </p:nvSpPr>
        <p:spPr/>
        <p:txBody>
          <a:bodyPr>
            <a:spAutoFit/>
          </a:bodyPr>
          <a:lstStyle/>
          <a:p>
            <a:r>
              <a:rPr lang="en-US" altLang="zh-CN" dirty="0"/>
              <a:t>Thanks</a:t>
            </a:r>
            <a:endParaRPr lang="zh-CN" altLang="en-US" dirty="0"/>
          </a:p>
        </p:txBody>
      </p:sp>
    </p:spTree>
    <p:extLst>
      <p:ext uri="{BB962C8B-B14F-4D97-AF65-F5344CB8AC3E}">
        <p14:creationId xmlns:p14="http://schemas.microsoft.com/office/powerpoint/2010/main" val="922352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F2A64B0-AD31-85BE-8401-E51D323120EE}"/>
              </a:ext>
            </a:extLst>
          </p:cNvPr>
          <p:cNvSpPr>
            <a:spLocks noGrp="1"/>
          </p:cNvSpPr>
          <p:nvPr>
            <p:ph type="body" sz="quarter" idx="10"/>
          </p:nvPr>
        </p:nvSpPr>
        <p:spPr/>
        <p:txBody>
          <a:bodyPr/>
          <a:lstStyle/>
          <a:p>
            <a:r>
              <a:rPr lang="en-US" altLang="zh-CN" dirty="0"/>
              <a:t>Introduction</a:t>
            </a:r>
            <a:endParaRPr lang="zh-CN" altLang="en-US" dirty="0"/>
          </a:p>
        </p:txBody>
      </p:sp>
      <p:pic>
        <p:nvPicPr>
          <p:cNvPr id="5" name="图片 4">
            <a:extLst>
              <a:ext uri="{FF2B5EF4-FFF2-40B4-BE49-F238E27FC236}">
                <a16:creationId xmlns:a16="http://schemas.microsoft.com/office/drawing/2014/main" id="{48BAF9E2-1FD2-4B11-8AD0-58C4ACF939B9}"/>
              </a:ext>
            </a:extLst>
          </p:cNvPr>
          <p:cNvPicPr>
            <a:picLocks noChangeAspect="1"/>
          </p:cNvPicPr>
          <p:nvPr/>
        </p:nvPicPr>
        <p:blipFill>
          <a:blip r:embed="rId2"/>
          <a:stretch>
            <a:fillRect/>
          </a:stretch>
        </p:blipFill>
        <p:spPr>
          <a:xfrm>
            <a:off x="425845" y="1359829"/>
            <a:ext cx="11340310" cy="4984338"/>
          </a:xfrm>
          <a:prstGeom prst="rect">
            <a:avLst/>
          </a:prstGeom>
        </p:spPr>
      </p:pic>
    </p:spTree>
    <p:extLst>
      <p:ext uri="{BB962C8B-B14F-4D97-AF65-F5344CB8AC3E}">
        <p14:creationId xmlns:p14="http://schemas.microsoft.com/office/powerpoint/2010/main" val="832482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a:extLst>
              <a:ext uri="{FF2B5EF4-FFF2-40B4-BE49-F238E27FC236}">
                <a16:creationId xmlns:a16="http://schemas.microsoft.com/office/drawing/2014/main" id="{C73A759D-B876-4C91-A003-3FE9B4821C9E}"/>
              </a:ext>
            </a:extLst>
          </p:cNvPr>
          <p:cNvSpPr>
            <a:spLocks noGrp="1"/>
          </p:cNvSpPr>
          <p:nvPr>
            <p:ph type="body" sz="quarter" idx="10"/>
          </p:nvPr>
        </p:nvSpPr>
        <p:spPr>
          <a:xfrm>
            <a:off x="4143375" y="1239187"/>
            <a:ext cx="3905250" cy="2646878"/>
          </a:xfrm>
        </p:spPr>
        <p:txBody>
          <a:bodyPr>
            <a:spAutoFit/>
          </a:bodyPr>
          <a:lstStyle/>
          <a:p>
            <a:r>
              <a:rPr lang="en-US" altLang="zh-CN" i="0" dirty="0"/>
              <a:t>02</a:t>
            </a:r>
            <a:endParaRPr lang="zh-CN" altLang="en-US" i="0" dirty="0"/>
          </a:p>
        </p:txBody>
      </p:sp>
      <p:sp>
        <p:nvSpPr>
          <p:cNvPr id="24" name="文本占位符 23">
            <a:extLst>
              <a:ext uri="{FF2B5EF4-FFF2-40B4-BE49-F238E27FC236}">
                <a16:creationId xmlns:a16="http://schemas.microsoft.com/office/drawing/2014/main" id="{C2E54D50-30EE-4B38-BA79-F0DAE5EF3532}"/>
              </a:ext>
            </a:extLst>
          </p:cNvPr>
          <p:cNvSpPr txBox="1">
            <a:spLocks noGrp="1"/>
          </p:cNvSpPr>
          <p:nvPr>
            <p:ph type="body" sz="quarter" idx="11"/>
          </p:nvPr>
        </p:nvSpPr>
        <p:spPr>
          <a:xfrm>
            <a:off x="2662237" y="3727855"/>
            <a:ext cx="6867526" cy="1015663"/>
          </a:xfrm>
        </p:spPr>
        <p:txBody>
          <a:bodyPr>
            <a:spAutoFit/>
          </a:bodyPr>
          <a:lstStyle/>
          <a:p>
            <a:r>
              <a:rPr lang="en-US" altLang="zh-CN" sz="6000" dirty="0"/>
              <a:t>Main Challenges</a:t>
            </a:r>
          </a:p>
        </p:txBody>
      </p:sp>
    </p:spTree>
    <p:extLst>
      <p:ext uri="{BB962C8B-B14F-4D97-AF65-F5344CB8AC3E}">
        <p14:creationId xmlns:p14="http://schemas.microsoft.com/office/powerpoint/2010/main" val="1006905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4AF238-23AD-41AC-B109-A5315970E939}"/>
              </a:ext>
            </a:extLst>
          </p:cNvPr>
          <p:cNvSpPr>
            <a:spLocks noGrp="1"/>
          </p:cNvSpPr>
          <p:nvPr>
            <p:ph type="body" sz="quarter" idx="10"/>
          </p:nvPr>
        </p:nvSpPr>
        <p:spPr>
          <a:xfrm>
            <a:off x="3586869" y="548990"/>
            <a:ext cx="5018262" cy="461665"/>
          </a:xfrm>
        </p:spPr>
        <p:txBody>
          <a:bodyPr/>
          <a:lstStyle/>
          <a:p>
            <a:r>
              <a:rPr lang="en-US" altLang="zh-CN" sz="2400" dirty="0"/>
              <a:t>Main Challenges</a:t>
            </a:r>
          </a:p>
        </p:txBody>
      </p:sp>
      <p:grpSp>
        <p:nvGrpSpPr>
          <p:cNvPr id="5" name="组合 4">
            <a:extLst>
              <a:ext uri="{FF2B5EF4-FFF2-40B4-BE49-F238E27FC236}">
                <a16:creationId xmlns:a16="http://schemas.microsoft.com/office/drawing/2014/main" id="{1C03468D-2982-4EA1-A4A5-C63D387C4CB7}"/>
              </a:ext>
            </a:extLst>
          </p:cNvPr>
          <p:cNvGrpSpPr/>
          <p:nvPr/>
        </p:nvGrpSpPr>
        <p:grpSpPr>
          <a:xfrm>
            <a:off x="932471" y="1755035"/>
            <a:ext cx="3727033" cy="4092310"/>
            <a:chOff x="965200" y="1684364"/>
            <a:chExt cx="2666999" cy="4092310"/>
          </a:xfrm>
        </p:grpSpPr>
        <p:sp>
          <p:nvSpPr>
            <p:cNvPr id="6" name="矩形: 圆角 5">
              <a:extLst>
                <a:ext uri="{FF2B5EF4-FFF2-40B4-BE49-F238E27FC236}">
                  <a16:creationId xmlns:a16="http://schemas.microsoft.com/office/drawing/2014/main" id="{F02D7B28-4AE5-4337-B1C4-8CCA3E648E5E}"/>
                </a:ext>
              </a:extLst>
            </p:cNvPr>
            <p:cNvSpPr/>
            <p:nvPr/>
          </p:nvSpPr>
          <p:spPr>
            <a:xfrm>
              <a:off x="965200" y="1684364"/>
              <a:ext cx="2666999" cy="4092310"/>
            </a:xfrm>
            <a:prstGeom prst="roundRect">
              <a:avLst>
                <a:gd name="adj" fmla="val 3988"/>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1400"/>
            </a:p>
          </p:txBody>
        </p:sp>
        <p:sp>
          <p:nvSpPr>
            <p:cNvPr id="7" name="文本框 6">
              <a:extLst>
                <a:ext uri="{FF2B5EF4-FFF2-40B4-BE49-F238E27FC236}">
                  <a16:creationId xmlns:a16="http://schemas.microsoft.com/office/drawing/2014/main" id="{595D1747-C55E-4188-BEB1-704F8E67CBF5}"/>
                </a:ext>
              </a:extLst>
            </p:cNvPr>
            <p:cNvSpPr txBox="1"/>
            <p:nvPr/>
          </p:nvSpPr>
          <p:spPr>
            <a:xfrm>
              <a:off x="1375412" y="2031172"/>
              <a:ext cx="1839642" cy="523220"/>
            </a:xfrm>
            <a:prstGeom prst="rect">
              <a:avLst/>
            </a:prstGeom>
            <a:noFill/>
          </p:spPr>
          <p:txBody>
            <a:bodyPr wrap="square" rtlCol="0">
              <a:spAutoFit/>
            </a:bodyPr>
            <a:lstStyle/>
            <a:p>
              <a:pPr algn="ctr"/>
              <a:r>
                <a:rPr lang="en-US" altLang="zh-CN" sz="2800" b="1" dirty="0">
                  <a:gradFill>
                    <a:gsLst>
                      <a:gs pos="0">
                        <a:schemeClr val="accent3"/>
                      </a:gs>
                      <a:gs pos="100000">
                        <a:schemeClr val="accent4"/>
                      </a:gs>
                    </a:gsLst>
                    <a:lin ang="5400000" scaled="1"/>
                  </a:gradFill>
                  <a:latin typeface="微软雅黑" panose="020B0503020204020204" pitchFamily="34" charset="-122"/>
                  <a:ea typeface="微软雅黑" panose="020B0503020204020204" pitchFamily="34" charset="-122"/>
                </a:rPr>
                <a:t>Accuracy</a:t>
              </a:r>
            </a:p>
          </p:txBody>
        </p:sp>
      </p:grpSp>
      <p:grpSp>
        <p:nvGrpSpPr>
          <p:cNvPr id="8" name="组合 7">
            <a:extLst>
              <a:ext uri="{FF2B5EF4-FFF2-40B4-BE49-F238E27FC236}">
                <a16:creationId xmlns:a16="http://schemas.microsoft.com/office/drawing/2014/main" id="{14B46C5E-A8FE-44B8-ADE4-7B290EA64628}"/>
              </a:ext>
            </a:extLst>
          </p:cNvPr>
          <p:cNvGrpSpPr/>
          <p:nvPr/>
        </p:nvGrpSpPr>
        <p:grpSpPr>
          <a:xfrm>
            <a:off x="5137015" y="1778257"/>
            <a:ext cx="6215124" cy="4092310"/>
            <a:chOff x="965200" y="1684364"/>
            <a:chExt cx="2666999" cy="4092310"/>
          </a:xfrm>
        </p:grpSpPr>
        <p:sp>
          <p:nvSpPr>
            <p:cNvPr id="9" name="矩形: 圆角 8">
              <a:extLst>
                <a:ext uri="{FF2B5EF4-FFF2-40B4-BE49-F238E27FC236}">
                  <a16:creationId xmlns:a16="http://schemas.microsoft.com/office/drawing/2014/main" id="{897D2841-6144-4C2A-B0AB-E07D023CF5C7}"/>
                </a:ext>
              </a:extLst>
            </p:cNvPr>
            <p:cNvSpPr/>
            <p:nvPr/>
          </p:nvSpPr>
          <p:spPr>
            <a:xfrm>
              <a:off x="965200" y="1684364"/>
              <a:ext cx="2666999" cy="4092310"/>
            </a:xfrm>
            <a:prstGeom prst="roundRect">
              <a:avLst>
                <a:gd name="adj" fmla="val 3988"/>
              </a:avLst>
            </a:prstGeom>
            <a:solidFill>
              <a:schemeClr val="bg1"/>
            </a:solidFill>
            <a:ln>
              <a:gradFill>
                <a:gsLst>
                  <a:gs pos="0">
                    <a:schemeClr val="accent3"/>
                  </a:gs>
                  <a:gs pos="100000">
                    <a:schemeClr val="accent4"/>
                  </a:gs>
                </a:gsLst>
                <a:lin ang="5400000" scaled="1"/>
              </a:gradFill>
            </a:ln>
            <a:effectLst>
              <a:outerShdw blurRad="355600" sx="95000" sy="9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1400"/>
            </a:p>
          </p:txBody>
        </p:sp>
        <p:sp>
          <p:nvSpPr>
            <p:cNvPr id="10" name="文本框 9">
              <a:extLst>
                <a:ext uri="{FF2B5EF4-FFF2-40B4-BE49-F238E27FC236}">
                  <a16:creationId xmlns:a16="http://schemas.microsoft.com/office/drawing/2014/main" id="{F9F75B84-6417-4D6E-BF99-F48F2482D75B}"/>
                </a:ext>
              </a:extLst>
            </p:cNvPr>
            <p:cNvSpPr txBox="1"/>
            <p:nvPr/>
          </p:nvSpPr>
          <p:spPr>
            <a:xfrm>
              <a:off x="970309" y="2054116"/>
              <a:ext cx="2656780" cy="954107"/>
            </a:xfrm>
            <a:prstGeom prst="rect">
              <a:avLst/>
            </a:prstGeom>
            <a:noFill/>
          </p:spPr>
          <p:txBody>
            <a:bodyPr wrap="square" rtlCol="0">
              <a:spAutoFit/>
            </a:bodyPr>
            <a:lstStyle/>
            <a:p>
              <a:pPr algn="ctr"/>
              <a:r>
                <a:rPr lang="en-US" altLang="zh-CN" sz="2800" b="1" dirty="0" err="1">
                  <a:gradFill>
                    <a:gsLst>
                      <a:gs pos="0">
                        <a:schemeClr val="accent3"/>
                      </a:gs>
                      <a:gs pos="100000">
                        <a:schemeClr val="accent4"/>
                      </a:gs>
                    </a:gsLst>
                    <a:lin ang="5400000" scaled="1"/>
                  </a:gradFill>
                  <a:latin typeface="微软雅黑" panose="020B0503020204020204" pitchFamily="34" charset="-122"/>
                  <a:ea typeface="微软雅黑" panose="020B0503020204020204" pitchFamily="34" charset="-122"/>
                </a:rPr>
                <a:t>Asynchronicity</a:t>
              </a:r>
              <a:endParaRPr lang="en-US" altLang="zh-CN" sz="2800" b="1" dirty="0">
                <a:gradFill>
                  <a:gsLst>
                    <a:gs pos="0">
                      <a:schemeClr val="accent3"/>
                    </a:gs>
                    <a:gs pos="100000">
                      <a:schemeClr val="accent4"/>
                    </a:gs>
                  </a:gsLst>
                  <a:lin ang="5400000" scaled="1"/>
                </a:gradFill>
                <a:latin typeface="微软雅黑" panose="020B0503020204020204" pitchFamily="34" charset="-122"/>
                <a:ea typeface="微软雅黑" panose="020B0503020204020204" pitchFamily="34" charset="-122"/>
              </a:endParaRPr>
            </a:p>
          </p:txBody>
        </p:sp>
      </p:grpSp>
      <p:cxnSp>
        <p:nvCxnSpPr>
          <p:cNvPr id="14" name="直接连接符 13">
            <a:extLst>
              <a:ext uri="{FF2B5EF4-FFF2-40B4-BE49-F238E27FC236}">
                <a16:creationId xmlns:a16="http://schemas.microsoft.com/office/drawing/2014/main" id="{AFF97697-E655-4BB9-8310-A61C83981289}"/>
              </a:ext>
            </a:extLst>
          </p:cNvPr>
          <p:cNvCxnSpPr/>
          <p:nvPr/>
        </p:nvCxnSpPr>
        <p:spPr>
          <a:xfrm>
            <a:off x="1627068" y="2803030"/>
            <a:ext cx="1908143" cy="1"/>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2E476A7-B2B3-4641-94B1-E37E6C379C53}"/>
              </a:ext>
            </a:extLst>
          </p:cNvPr>
          <p:cNvCxnSpPr/>
          <p:nvPr/>
        </p:nvCxnSpPr>
        <p:spPr>
          <a:xfrm>
            <a:off x="7290505" y="2803030"/>
            <a:ext cx="1908143" cy="1"/>
          </a:xfrm>
          <a:prstGeom prst="line">
            <a:avLst/>
          </a:prstGeom>
          <a:ln w="12700">
            <a:gradFill flip="none" rotWithShape="1">
              <a:gsLst>
                <a:gs pos="0">
                  <a:schemeClr val="accent4">
                    <a:alpha val="0"/>
                  </a:schemeClr>
                </a:gs>
                <a:gs pos="50000">
                  <a:schemeClr val="accent3"/>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DC158A5-5B33-4C23-BFD8-E1A7049A6D07}"/>
              </a:ext>
            </a:extLst>
          </p:cNvPr>
          <p:cNvSpPr txBox="1"/>
          <p:nvPr/>
        </p:nvSpPr>
        <p:spPr>
          <a:xfrm>
            <a:off x="1342442" y="3126400"/>
            <a:ext cx="2897401" cy="2120902"/>
          </a:xfrm>
          <a:prstGeom prst="rect">
            <a:avLst/>
          </a:prstGeom>
          <a:noFill/>
        </p:spPr>
        <p:txBody>
          <a:bodyPr wrap="square">
            <a:spAutoFit/>
          </a:bodyPr>
          <a:lstStyle/>
          <a:p>
            <a:pPr algn="ctr">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Ensuring content and format accuracy, particularly compliance with HTML standards and predefined formats.</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433475A-172A-4F6E-B13F-4FF76206AD8D}"/>
              </a:ext>
            </a:extLst>
          </p:cNvPr>
          <p:cNvSpPr txBox="1"/>
          <p:nvPr/>
        </p:nvSpPr>
        <p:spPr>
          <a:xfrm>
            <a:off x="5384059" y="3126400"/>
            <a:ext cx="5756757" cy="2120902"/>
          </a:xfrm>
          <a:prstGeom prst="rect">
            <a:avLst/>
          </a:prstGeom>
          <a:noFill/>
        </p:spPr>
        <p:txBody>
          <a:bodyPr wrap="square">
            <a:spAutoFit/>
          </a:bodyPr>
          <a:lstStyle/>
          <a:p>
            <a:pPr algn="ctr">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Managing the parallelization of tasks and the asynchronous design of the architecture, involving 11 main modules with complex dependencies, organized into a directed acyclic graph for simultaneous task execution and robust results.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8042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2A32A699-0FBC-420A-AEB9-C3C2CE29CD39}"/>
              </a:ext>
            </a:extLst>
          </p:cNvPr>
          <p:cNvSpPr>
            <a:spLocks noGrp="1"/>
          </p:cNvSpPr>
          <p:nvPr>
            <p:ph type="body" sz="quarter" idx="10"/>
          </p:nvPr>
        </p:nvSpPr>
        <p:spPr>
          <a:xfrm>
            <a:off x="4572000" y="514350"/>
            <a:ext cx="3048000" cy="584200"/>
          </a:xfrm>
        </p:spPr>
        <p:txBody>
          <a:bodyPr/>
          <a:lstStyle/>
          <a:p>
            <a:r>
              <a:rPr lang="en-US" altLang="zh-CN" sz="2400" dirty="0"/>
              <a:t>Main Challenges</a:t>
            </a:r>
          </a:p>
        </p:txBody>
      </p:sp>
      <p:pic>
        <p:nvPicPr>
          <p:cNvPr id="13" name="图片 12">
            <a:extLst>
              <a:ext uri="{FF2B5EF4-FFF2-40B4-BE49-F238E27FC236}">
                <a16:creationId xmlns:a16="http://schemas.microsoft.com/office/drawing/2014/main" id="{990430D4-B61B-408C-B27C-7A3539F8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360"/>
            <a:ext cx="12192000" cy="3383280"/>
          </a:xfrm>
          <a:prstGeom prst="rect">
            <a:avLst/>
          </a:prstGeom>
        </p:spPr>
      </p:pic>
    </p:spTree>
    <p:extLst>
      <p:ext uri="{BB962C8B-B14F-4D97-AF65-F5344CB8AC3E}">
        <p14:creationId xmlns:p14="http://schemas.microsoft.com/office/powerpoint/2010/main" val="698206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i_demo_speedup">
            <a:hlinkClick r:id="" action="ppaction://media"/>
            <a:extLst>
              <a:ext uri="{FF2B5EF4-FFF2-40B4-BE49-F238E27FC236}">
                <a16:creationId xmlns:a16="http://schemas.microsoft.com/office/drawing/2014/main" id="{01540B03-23DB-4029-A7E7-AC7352FFE2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23837"/>
            <a:ext cx="12192000" cy="6410325"/>
          </a:xfrm>
          <a:prstGeom prst="rect">
            <a:avLst/>
          </a:prstGeom>
        </p:spPr>
      </p:pic>
    </p:spTree>
    <p:extLst>
      <p:ext uri="{BB962C8B-B14F-4D97-AF65-F5344CB8AC3E}">
        <p14:creationId xmlns:p14="http://schemas.microsoft.com/office/powerpoint/2010/main" val="240420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时尚简约风格模板">
      <a:dk1>
        <a:sysClr val="windowText" lastClr="000000"/>
      </a:dk1>
      <a:lt1>
        <a:sysClr val="window" lastClr="FFFFFF"/>
      </a:lt1>
      <a:dk2>
        <a:srgbClr val="44546A"/>
      </a:dk2>
      <a:lt2>
        <a:srgbClr val="E7E6E6"/>
      </a:lt2>
      <a:accent1>
        <a:srgbClr val="27304F"/>
      </a:accent1>
      <a:accent2>
        <a:srgbClr val="202743"/>
      </a:accent2>
      <a:accent3>
        <a:srgbClr val="66DDD5"/>
      </a:accent3>
      <a:accent4>
        <a:srgbClr val="0081E1"/>
      </a:accent4>
      <a:accent5>
        <a:srgbClr val="8160EB"/>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2584</TotalTime>
  <Words>1581</Words>
  <Application>Microsoft Office PowerPoint</Application>
  <PresentationFormat>宽屏</PresentationFormat>
  <Paragraphs>206</Paragraphs>
  <Slides>40</Slides>
  <Notes>0</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40</vt:i4>
      </vt:variant>
    </vt:vector>
  </HeadingPairs>
  <TitlesOfParts>
    <vt:vector size="48" baseType="lpstr">
      <vt:lpstr>等线</vt:lpstr>
      <vt:lpstr>等线 Light</vt:lpstr>
      <vt:lpstr>微软雅黑</vt:lpstr>
      <vt:lpstr>Arial</vt:lpstr>
      <vt:lpstr>Century Gothic</vt:lpstr>
      <vt:lpstr>Segoe UI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ziqiang liao</cp:lastModifiedBy>
  <cp:revision>137</cp:revision>
  <dcterms:created xsi:type="dcterms:W3CDTF">2019-09-17T00:55:24Z</dcterms:created>
  <dcterms:modified xsi:type="dcterms:W3CDTF">2024-06-21T23:49:25Z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2019-09-17T00:55:27.4921371Z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182648ba-116e-4ea7-b09c-ef40e8411546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